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1"/>
  </p:notesMasterIdLst>
  <p:sldIdLst>
    <p:sldId id="381" r:id="rId2"/>
    <p:sldId id="386" r:id="rId3"/>
    <p:sldId id="319" r:id="rId4"/>
    <p:sldId id="326" r:id="rId5"/>
    <p:sldId id="320" r:id="rId6"/>
    <p:sldId id="321" r:id="rId7"/>
    <p:sldId id="323" r:id="rId8"/>
    <p:sldId id="260" r:id="rId9"/>
    <p:sldId id="261" r:id="rId10"/>
    <p:sldId id="327" r:id="rId11"/>
    <p:sldId id="295" r:id="rId12"/>
    <p:sldId id="283" r:id="rId13"/>
    <p:sldId id="284" r:id="rId14"/>
    <p:sldId id="296" r:id="rId15"/>
    <p:sldId id="297" r:id="rId16"/>
    <p:sldId id="287" r:id="rId17"/>
    <p:sldId id="298" r:id="rId18"/>
    <p:sldId id="300" r:id="rId19"/>
    <p:sldId id="288" r:id="rId20"/>
    <p:sldId id="301" r:id="rId21"/>
    <p:sldId id="302" r:id="rId22"/>
    <p:sldId id="289" r:id="rId23"/>
    <p:sldId id="290" r:id="rId24"/>
    <p:sldId id="291" r:id="rId25"/>
    <p:sldId id="292" r:id="rId26"/>
    <p:sldId id="293" r:id="rId27"/>
    <p:sldId id="294" r:id="rId28"/>
    <p:sldId id="303" r:id="rId29"/>
    <p:sldId id="304" r:id="rId30"/>
    <p:sldId id="305" r:id="rId31"/>
    <p:sldId id="306" r:id="rId32"/>
    <p:sldId id="307" r:id="rId33"/>
    <p:sldId id="308" r:id="rId34"/>
    <p:sldId id="309" r:id="rId35"/>
    <p:sldId id="310" r:id="rId36"/>
    <p:sldId id="311" r:id="rId37"/>
    <p:sldId id="312" r:id="rId38"/>
    <p:sldId id="313" r:id="rId39"/>
    <p:sldId id="314" r:id="rId40"/>
    <p:sldId id="316" r:id="rId41"/>
    <p:sldId id="328" r:id="rId42"/>
    <p:sldId id="329" r:id="rId43"/>
    <p:sldId id="263" r:id="rId44"/>
    <p:sldId id="336" r:id="rId45"/>
    <p:sldId id="330" r:id="rId46"/>
    <p:sldId id="372" r:id="rId47"/>
    <p:sldId id="378" r:id="rId48"/>
    <p:sldId id="373" r:id="rId49"/>
    <p:sldId id="379" r:id="rId50"/>
    <p:sldId id="374" r:id="rId51"/>
    <p:sldId id="380" r:id="rId52"/>
    <p:sldId id="375" r:id="rId53"/>
    <p:sldId id="339" r:id="rId54"/>
    <p:sldId id="376" r:id="rId55"/>
    <p:sldId id="340" r:id="rId56"/>
    <p:sldId id="397" r:id="rId57"/>
    <p:sldId id="265" r:id="rId58"/>
    <p:sldId id="399" r:id="rId59"/>
    <p:sldId id="400" r:id="rId60"/>
    <p:sldId id="344" r:id="rId61"/>
    <p:sldId id="401" r:id="rId62"/>
    <p:sldId id="346" r:id="rId63"/>
    <p:sldId id="402" r:id="rId64"/>
    <p:sldId id="403" r:id="rId65"/>
    <p:sldId id="404" r:id="rId66"/>
    <p:sldId id="398" r:id="rId67"/>
    <p:sldId id="387" r:id="rId68"/>
    <p:sldId id="355" r:id="rId69"/>
    <p:sldId id="267" r:id="rId70"/>
    <p:sldId id="356" r:id="rId71"/>
    <p:sldId id="353" r:id="rId72"/>
    <p:sldId id="357" r:id="rId73"/>
    <p:sldId id="358" r:id="rId74"/>
    <p:sldId id="359" r:id="rId75"/>
    <p:sldId id="270" r:id="rId76"/>
    <p:sldId id="360" r:id="rId77"/>
    <p:sldId id="271" r:id="rId78"/>
    <p:sldId id="407" r:id="rId79"/>
    <p:sldId id="406" r:id="rId80"/>
    <p:sldId id="361" r:id="rId81"/>
    <p:sldId id="272" r:id="rId82"/>
    <p:sldId id="362" r:id="rId83"/>
    <p:sldId id="273" r:id="rId84"/>
    <p:sldId id="274" r:id="rId85"/>
    <p:sldId id="363" r:id="rId86"/>
    <p:sldId id="275" r:id="rId87"/>
    <p:sldId id="364" r:id="rId88"/>
    <p:sldId id="417" r:id="rId89"/>
    <p:sldId id="419" r:id="rId90"/>
    <p:sldId id="422" r:id="rId91"/>
    <p:sldId id="421" r:id="rId92"/>
    <p:sldId id="423" r:id="rId93"/>
    <p:sldId id="424" r:id="rId94"/>
    <p:sldId id="425" r:id="rId95"/>
    <p:sldId id="426" r:id="rId96"/>
    <p:sldId id="427" r:id="rId97"/>
    <p:sldId id="365" r:id="rId98"/>
    <p:sldId id="429" r:id="rId99"/>
    <p:sldId id="277" r:id="rId100"/>
    <p:sldId id="367" r:id="rId101"/>
    <p:sldId id="278" r:id="rId102"/>
    <p:sldId id="368" r:id="rId103"/>
    <p:sldId id="279" r:id="rId104"/>
    <p:sldId id="369" r:id="rId105"/>
    <p:sldId id="280" r:id="rId106"/>
    <p:sldId id="370" r:id="rId107"/>
    <p:sldId id="281" r:id="rId108"/>
    <p:sldId id="430" r:id="rId109"/>
    <p:sldId id="431" r:id="rId11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658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175D5EA-F59E-491A-920F-57F1E0684840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D57A77C-1EC7-4179-8A12-7FE27E35B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575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EAEC-F6E3-10CB-58AF-E8E4826AC2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659787-74D6-5687-4DF4-661D82D42E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5159E9-7F57-0485-13AA-DE3D8F221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FC540-233B-417F-9E13-FF80A00A7188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BDAF03-0082-A36E-55EB-C5DD199FA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C164BA-CD60-ED59-E638-5BB586AD4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CA594-0F64-4E1D-91E5-BE2CE184F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133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252F0-CDEF-8EA4-EEAA-F5572C1B1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EB55E5-F2FD-188A-DDF8-23E9547094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8205A4-E0FD-C9B5-2C93-DCDD65CB9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FC540-233B-417F-9E13-FF80A00A7188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5316FE-7B9F-E011-2064-C1631BF44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111F99-D4FF-777C-4337-E411E37E7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CA594-0F64-4E1D-91E5-BE2CE184F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183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3FBEE84-DB70-F1A6-EC54-F8F0B7FF01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FB94B9-4A60-97E4-8B12-57EF0AF66C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A097A2-280B-D189-FA8E-F1B07FEBE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FC540-233B-417F-9E13-FF80A00A7188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676DDA-E0A8-E95E-6206-5254DC862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0BCEE-07DB-1EAC-01B5-F9696CD82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CA594-0F64-4E1D-91E5-BE2CE184F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746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A4D80-08FE-42A6-1E1A-A3779A19E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B6C726-23F8-0377-6891-B2964EFC5E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6A19A9-C2DE-632B-0A26-2FCA19440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FC540-233B-417F-9E13-FF80A00A7188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E23A25-9DC1-994B-F170-CC0A79C3D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CC520C-4AAE-9F4F-0D52-FC079E5C2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CA594-0F64-4E1D-91E5-BE2CE184F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188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11DF8-5446-F214-BB5A-6C8108206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6D5514-1549-2BA2-09DE-4751D03F43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CD89BE-4607-0610-5784-46C47C23B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FC540-233B-417F-9E13-FF80A00A7188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952B2F-ECE6-25ED-FB01-0ECFCBC11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4776A-D460-F030-1488-E5345B144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CA594-0F64-4E1D-91E5-BE2CE184F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189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CD87E-33C6-8B6F-019D-D40B79650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25333A-CD88-D0A6-5B79-1F3E9E814E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6A2BA4-8873-DDEE-D704-B3543713F4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34830D-C42D-7982-DF76-EB8800E31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FC540-233B-417F-9E13-FF80A00A7188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71F528-80C7-8A3F-ECD6-9E0F91042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B650E7-D8FE-646A-6281-87DC94A97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CA594-0F64-4E1D-91E5-BE2CE184F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67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9552C-BAC8-1488-96BF-C3365FFEF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85A51B-AC1C-96E5-F671-B0F28F6655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382AE5-DC43-73FF-52C4-F8EA2019C6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9C75B5-9381-D650-A3AD-6F39995A3E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3CE26F-CE67-7F1B-AD96-12D71B1743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650834-FA12-2160-34EB-E00464078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FC540-233B-417F-9E13-FF80A00A7188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4B4BF7-5F64-009E-3D10-309716403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B4FE70-E7C6-F8A9-339D-DC2EEA18F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CA594-0F64-4E1D-91E5-BE2CE184F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983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99B09-3967-C47F-E53C-57449686D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61C89C-C0EC-D311-3725-E4B40D42B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FC540-233B-417F-9E13-FF80A00A7188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66F0DE-CF39-0E9C-EA8E-1B5F96B1C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14FD77-ACC7-1297-C6D3-C9B10F314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CA594-0F64-4E1D-91E5-BE2CE184F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197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F56D30-E5E6-5DA5-3554-AB94A035B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FC540-233B-417F-9E13-FF80A00A7188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6D1B92-AD88-589B-7BFC-A17A454B8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A9A5F8-6F15-2AB9-B6BF-41F020ED4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CA594-0F64-4E1D-91E5-BE2CE184F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822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01B79-FA2E-C32F-BCA1-64D729082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38F29A-DA93-012E-3327-1FB4A397F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888E45-E432-2925-9FDB-4C67960917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FC8CE3-BF9A-5D74-A0B5-A863369EC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FC540-233B-417F-9E13-FF80A00A7188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C725A8-334E-6BA8-57E7-C130B01D7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FF778E-14B1-1358-8403-C385E1E42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CA594-0F64-4E1D-91E5-BE2CE184F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467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3EB02-88B9-DDAC-2389-6D3595A76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349464-3673-35C3-B064-E23A699588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4CC7AF-051C-CE6C-540B-D92B1198F3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9D0026-5FE5-55DD-77A0-0E1C03CBA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FC540-233B-417F-9E13-FF80A00A7188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7311D4-3467-5F8D-DD98-1999FE398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84BBD3-2FF8-A487-57BE-0BB451C6C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CA594-0F64-4E1D-91E5-BE2CE184F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486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446450-44FA-B840-68EC-DBABCF282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C95BCA-D87C-15D2-01F4-079027A9D1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AB0FF7-A4F1-C9DA-073C-DA0876917F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FC540-233B-417F-9E13-FF80A00A7188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71B29-436D-C929-6A7C-9D649C99DE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7D8C5-E1B2-3B3F-9FD1-986525C12C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1CA594-0F64-4E1D-91E5-BE2CE184F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213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13" Type="http://schemas.openxmlformats.org/officeDocument/2006/relationships/image" Target="../media/image98.png"/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12" Type="http://schemas.openxmlformats.org/officeDocument/2006/relationships/image" Target="../media/image97.jpeg"/><Relationship Id="rId2" Type="http://schemas.openxmlformats.org/officeDocument/2006/relationships/image" Target="../media/image87.jpeg"/><Relationship Id="rId16" Type="http://schemas.openxmlformats.org/officeDocument/2006/relationships/image" Target="../media/image10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11" Type="http://schemas.openxmlformats.org/officeDocument/2006/relationships/image" Target="../media/image96.jpeg"/><Relationship Id="rId5" Type="http://schemas.openxmlformats.org/officeDocument/2006/relationships/image" Target="../media/image90.jpeg"/><Relationship Id="rId15" Type="http://schemas.openxmlformats.org/officeDocument/2006/relationships/image" Target="../media/image99.png"/><Relationship Id="rId10" Type="http://schemas.openxmlformats.org/officeDocument/2006/relationships/image" Target="../media/image95.jpeg"/><Relationship Id="rId4" Type="http://schemas.openxmlformats.org/officeDocument/2006/relationships/image" Target="../media/image89.jpeg"/><Relationship Id="rId9" Type="http://schemas.openxmlformats.org/officeDocument/2006/relationships/image" Target="../media/image94.jpeg"/><Relationship Id="rId14" Type="http://schemas.microsoft.com/office/2007/relationships/hdphoto" Target="../media/hdphoto1.wdp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7B57A4-83F1-E9A4-44BD-75B36CE142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000"/>
          <a:stretch/>
        </p:blipFill>
        <p:spPr>
          <a:xfrm>
            <a:off x="-20128" y="-11322"/>
            <a:ext cx="12212128" cy="686932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4D8BCA9-A6E9-AF6E-5153-288238BFB26D}"/>
              </a:ext>
            </a:extLst>
          </p:cNvPr>
          <p:cNvSpPr/>
          <p:nvPr/>
        </p:nvSpPr>
        <p:spPr>
          <a:xfrm>
            <a:off x="4541565" y="336278"/>
            <a:ext cx="28328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VFNARFE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21171B-2199-AA0B-6B0A-A447138D0B71}"/>
              </a:ext>
            </a:extLst>
          </p:cNvPr>
          <p:cNvSpPr/>
          <p:nvPr/>
        </p:nvSpPr>
        <p:spPr>
          <a:xfrm>
            <a:off x="410471" y="1384995"/>
            <a:ext cx="113509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Electronics Communication Committee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5CDE83-0668-5362-1480-04A652F57B48}"/>
              </a:ext>
            </a:extLst>
          </p:cNvPr>
          <p:cNvSpPr/>
          <p:nvPr/>
        </p:nvSpPr>
        <p:spPr>
          <a:xfrm>
            <a:off x="4623831" y="2429963"/>
            <a:ext cx="26682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Training: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A4F5705-5C81-5F2E-10DD-EDE7B7360A4E}"/>
              </a:ext>
            </a:extLst>
          </p:cNvPr>
          <p:cNvSpPr/>
          <p:nvPr/>
        </p:nvSpPr>
        <p:spPr>
          <a:xfrm>
            <a:off x="3263426" y="3469218"/>
            <a:ext cx="50443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Zoom Workplace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C53AFE-9350-82DC-44FF-48C462DA0332}"/>
              </a:ext>
            </a:extLst>
          </p:cNvPr>
          <p:cNvSpPr/>
          <p:nvPr/>
        </p:nvSpPr>
        <p:spPr>
          <a:xfrm>
            <a:off x="5160259" y="4546583"/>
            <a:ext cx="11123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For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AE9B12-16EF-55C0-33BD-20F26EE7B851}"/>
              </a:ext>
            </a:extLst>
          </p:cNvPr>
          <p:cNvSpPr/>
          <p:nvPr/>
        </p:nvSpPr>
        <p:spPr>
          <a:xfrm>
            <a:off x="4349653" y="5419574"/>
            <a:ext cx="30247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Beginners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57A6CB-8CF2-9475-524A-D9D16C0E3407}"/>
              </a:ext>
            </a:extLst>
          </p:cNvPr>
          <p:cNvSpPr txBox="1"/>
          <p:nvPr/>
        </p:nvSpPr>
        <p:spPr>
          <a:xfrm>
            <a:off x="8613647" y="6364821"/>
            <a:ext cx="3505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Wednesday June 4, 2025  2:00 PM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A90649-C439-976B-8186-01FE0827C337}"/>
              </a:ext>
            </a:extLst>
          </p:cNvPr>
          <p:cNvSpPr txBox="1"/>
          <p:nvPr/>
        </p:nvSpPr>
        <p:spPr>
          <a:xfrm>
            <a:off x="9056521" y="5966229"/>
            <a:ext cx="2934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Navigation Menu Bar </a:t>
            </a:r>
          </a:p>
        </p:txBody>
      </p:sp>
    </p:spTree>
    <p:extLst>
      <p:ext uri="{BB962C8B-B14F-4D97-AF65-F5344CB8AC3E}">
        <p14:creationId xmlns:p14="http://schemas.microsoft.com/office/powerpoint/2010/main" val="1481960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D5664A-C9FF-EA79-B2CE-F0E83E9889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000"/>
          <a:stretch/>
        </p:blipFill>
        <p:spPr>
          <a:xfrm>
            <a:off x="0" y="-9705"/>
            <a:ext cx="12209253" cy="68677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7E7725-CA9A-DA77-0B7D-BDF141807E0D}"/>
              </a:ext>
            </a:extLst>
          </p:cNvPr>
          <p:cNvSpPr txBox="1"/>
          <p:nvPr/>
        </p:nvSpPr>
        <p:spPr>
          <a:xfrm>
            <a:off x="1339554" y="3054815"/>
            <a:ext cx="2126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Camera Caret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0A1AC4-E89B-8F78-0EA2-548B9863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28" y="1600075"/>
            <a:ext cx="3725419" cy="307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03111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91E439-691C-C6C5-7213-D148A889BC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9B10F14-B727-BF5E-3D55-17FE9227A654}"/>
              </a:ext>
            </a:extLst>
          </p:cNvPr>
          <p:cNvSpPr txBox="1"/>
          <p:nvPr/>
        </p:nvSpPr>
        <p:spPr>
          <a:xfrm rot="16200000">
            <a:off x="10896782" y="5162352"/>
            <a:ext cx="1833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End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FD29EE-8B45-1E95-79BD-E3FAFBFEF244}"/>
              </a:ext>
            </a:extLst>
          </p:cNvPr>
          <p:cNvSpPr txBox="1"/>
          <p:nvPr/>
        </p:nvSpPr>
        <p:spPr>
          <a:xfrm rot="5400000">
            <a:off x="9134856" y="1170432"/>
            <a:ext cx="2304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Meeting Information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9B1E7A-6EB4-41FA-BCA6-E9EA192E3B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6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FDD4B6-3212-781E-4C45-6860890A207C}"/>
              </a:ext>
            </a:extLst>
          </p:cNvPr>
          <p:cNvSpPr txBox="1"/>
          <p:nvPr/>
        </p:nvSpPr>
        <p:spPr>
          <a:xfrm rot="5400000">
            <a:off x="8950190" y="1240536"/>
            <a:ext cx="2304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Meeting Information</a:t>
            </a:r>
          </a:p>
        </p:txBody>
      </p:sp>
    </p:spTree>
    <p:extLst>
      <p:ext uri="{BB962C8B-B14F-4D97-AF65-F5344CB8AC3E}">
        <p14:creationId xmlns:p14="http://schemas.microsoft.com/office/powerpoint/2010/main" val="113151234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19DADB-698F-2F49-C605-DC8612DE74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FC2D71-50B7-A995-E3B7-C161587D94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000"/>
          <a:stretch/>
        </p:blipFill>
        <p:spPr>
          <a:xfrm>
            <a:off x="0" y="-5472"/>
            <a:ext cx="12201728" cy="686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70221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D2CBF7-52E7-D173-11FE-83538D7DAC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37DA797-1599-B8D7-E226-C1C6A19F4198}"/>
              </a:ext>
            </a:extLst>
          </p:cNvPr>
          <p:cNvSpPr txBox="1"/>
          <p:nvPr/>
        </p:nvSpPr>
        <p:spPr>
          <a:xfrm rot="16200000">
            <a:off x="10896782" y="5162352"/>
            <a:ext cx="1833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End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100FFB-5DE2-1440-D256-E83AAA544F10}"/>
              </a:ext>
            </a:extLst>
          </p:cNvPr>
          <p:cNvSpPr txBox="1"/>
          <p:nvPr/>
        </p:nvSpPr>
        <p:spPr>
          <a:xfrm rot="5400000">
            <a:off x="9455789" y="858643"/>
            <a:ext cx="1717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AI Companion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C402A1-BBC8-437B-46A8-236E8A8BB5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7"/>
            <a:ext cx="12192000" cy="68556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0A7FDC-E9A7-8845-E670-E0240B8CB5E4}"/>
              </a:ext>
            </a:extLst>
          </p:cNvPr>
          <p:cNvSpPr txBox="1"/>
          <p:nvPr/>
        </p:nvSpPr>
        <p:spPr>
          <a:xfrm rot="5400000">
            <a:off x="9376172" y="1124712"/>
            <a:ext cx="1865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AI Companion</a:t>
            </a:r>
          </a:p>
        </p:txBody>
      </p:sp>
    </p:spTree>
    <p:extLst>
      <p:ext uri="{BB962C8B-B14F-4D97-AF65-F5344CB8AC3E}">
        <p14:creationId xmlns:p14="http://schemas.microsoft.com/office/powerpoint/2010/main" val="174635305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EDF2D5-B54D-A157-2C14-58B71BCF2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15CCA6-963B-6EB0-F9B9-730DB9FC5C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000"/>
          <a:stretch/>
        </p:blipFill>
        <p:spPr>
          <a:xfrm>
            <a:off x="0" y="-5472"/>
            <a:ext cx="12201728" cy="686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41087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04108D-3272-6D3A-09EA-DC2110B706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7D3E63F-FB6A-DF32-F40B-232A01F225C8}"/>
              </a:ext>
            </a:extLst>
          </p:cNvPr>
          <p:cNvSpPr txBox="1"/>
          <p:nvPr/>
        </p:nvSpPr>
        <p:spPr>
          <a:xfrm rot="16200000">
            <a:off x="10896782" y="5162352"/>
            <a:ext cx="1833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End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161121-F959-51B3-05AD-D816C5A469EB}"/>
              </a:ext>
            </a:extLst>
          </p:cNvPr>
          <p:cNvSpPr txBox="1"/>
          <p:nvPr/>
        </p:nvSpPr>
        <p:spPr>
          <a:xfrm rot="5400000">
            <a:off x="9455789" y="858643"/>
            <a:ext cx="1717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AI Companion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BF4D1E-EA7A-E99E-AFCC-AA1E3B5ED6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7"/>
            <a:ext cx="12192000" cy="68556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F8650B7-564D-45B3-65BF-3B7DB8A2442C}"/>
              </a:ext>
            </a:extLst>
          </p:cNvPr>
          <p:cNvSpPr txBox="1"/>
          <p:nvPr/>
        </p:nvSpPr>
        <p:spPr>
          <a:xfrm rot="5400000">
            <a:off x="10126873" y="639187"/>
            <a:ext cx="949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View</a:t>
            </a:r>
          </a:p>
        </p:txBody>
      </p:sp>
    </p:spTree>
    <p:extLst>
      <p:ext uri="{BB962C8B-B14F-4D97-AF65-F5344CB8AC3E}">
        <p14:creationId xmlns:p14="http://schemas.microsoft.com/office/powerpoint/2010/main" val="27135793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088922-8632-4CAB-BA6C-C746F7F506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252FFF-D810-BEB3-B483-47234DA955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7"/>
            <a:ext cx="12192000" cy="685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59422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D0C6D1-B9BF-9C20-659A-95D05A1EC8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6FA2738-6B47-7772-6846-B7D7330FAEC3}"/>
              </a:ext>
            </a:extLst>
          </p:cNvPr>
          <p:cNvSpPr txBox="1"/>
          <p:nvPr/>
        </p:nvSpPr>
        <p:spPr>
          <a:xfrm rot="16200000">
            <a:off x="10896782" y="5162352"/>
            <a:ext cx="1833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End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E376DB-3E7A-6E6B-B87A-EDD53C220478}"/>
              </a:ext>
            </a:extLst>
          </p:cNvPr>
          <p:cNvSpPr txBox="1"/>
          <p:nvPr/>
        </p:nvSpPr>
        <p:spPr>
          <a:xfrm rot="5400000">
            <a:off x="9455789" y="858643"/>
            <a:ext cx="1717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AI Companion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9F4143-B03E-A235-319C-4467E669D8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7"/>
            <a:ext cx="12192000" cy="68556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5F981F-FEF4-ED30-1B13-6F517B502713}"/>
              </a:ext>
            </a:extLst>
          </p:cNvPr>
          <p:cNvSpPr txBox="1"/>
          <p:nvPr/>
        </p:nvSpPr>
        <p:spPr>
          <a:xfrm rot="5400000">
            <a:off x="10696386" y="1005840"/>
            <a:ext cx="1865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Restore Down</a:t>
            </a:r>
          </a:p>
        </p:txBody>
      </p:sp>
    </p:spTree>
    <p:extLst>
      <p:ext uri="{BB962C8B-B14F-4D97-AF65-F5344CB8AC3E}">
        <p14:creationId xmlns:p14="http://schemas.microsoft.com/office/powerpoint/2010/main" val="92119509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69FC4C-E4D6-26EB-18CA-AEA13933DB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DBCD7D7-ACE3-D842-B38F-E78DBC046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826" y="384479"/>
            <a:ext cx="1370635" cy="171329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44A030-2410-CA5F-BF11-8B7A0CC2B161}"/>
              </a:ext>
            </a:extLst>
          </p:cNvPr>
          <p:cNvSpPr txBox="1"/>
          <p:nvPr/>
        </p:nvSpPr>
        <p:spPr>
          <a:xfrm>
            <a:off x="135490" y="384479"/>
            <a:ext cx="432779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sz="3600" b="1" i="0" dirty="0">
                <a:solidFill>
                  <a:srgbClr val="EF4036"/>
                </a:solidFill>
                <a:effectLst/>
                <a:latin typeface="Montserrat" panose="02000505000000020004" pitchFamily="2" charset="0"/>
              </a:rPr>
              <a:t>Electronic Communications Team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106F5F-F94D-C8E0-408A-2BDD542858EF}"/>
              </a:ext>
            </a:extLst>
          </p:cNvPr>
          <p:cNvSpPr txBox="1"/>
          <p:nvPr/>
        </p:nvSpPr>
        <p:spPr>
          <a:xfrm>
            <a:off x="4618573" y="2177559"/>
            <a:ext cx="37688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i="0" dirty="0">
                <a:effectLst/>
                <a:latin typeface="Arial" panose="020B0604020202020204" pitchFamily="34" charset="0"/>
              </a:rPr>
              <a:t>CHAIR – Constance Bails, Ph.D.</a:t>
            </a:r>
            <a:endParaRPr lang="en-US" sz="1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CC4609-FAB5-8DAD-CA8D-AB5713569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316" y="2737775"/>
            <a:ext cx="1428750" cy="14287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185B9F-4EF9-BD0E-F3B1-AC68E2B733F0}"/>
              </a:ext>
            </a:extLst>
          </p:cNvPr>
          <p:cNvSpPr txBox="1"/>
          <p:nvPr/>
        </p:nvSpPr>
        <p:spPr>
          <a:xfrm>
            <a:off x="1215955" y="4192522"/>
            <a:ext cx="1950334" cy="375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1400" b="1" i="0" dirty="0">
                <a:effectLst/>
                <a:latin typeface="Arial" panose="020B0604020202020204" pitchFamily="34" charset="0"/>
              </a:rPr>
              <a:t>Deborah Fisk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9494CC-DD84-DA54-CCAC-3D509EC15C93}"/>
              </a:ext>
            </a:extLst>
          </p:cNvPr>
          <p:cNvSpPr txBox="1"/>
          <p:nvPr/>
        </p:nvSpPr>
        <p:spPr>
          <a:xfrm>
            <a:off x="3413663" y="4247496"/>
            <a:ext cx="16175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i="0" dirty="0">
                <a:effectLst/>
                <a:latin typeface="Arial" panose="020B0604020202020204" pitchFamily="34" charset="0"/>
              </a:rPr>
              <a:t>Stan Palen</a:t>
            </a:r>
            <a:endParaRPr lang="en-US" sz="1400" dirty="0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91ECF47B-7FA8-B5B8-83D6-DAAEDD0BC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268" y="2792284"/>
            <a:ext cx="1428750" cy="14287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AF2BCD-2C6F-D806-FD4A-313FC19CC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043" y="2789894"/>
            <a:ext cx="1428750" cy="14287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D6ACAC6-293F-32DF-6AE4-8FA831559A30}"/>
              </a:ext>
            </a:extLst>
          </p:cNvPr>
          <p:cNvSpPr txBox="1"/>
          <p:nvPr/>
        </p:nvSpPr>
        <p:spPr>
          <a:xfrm>
            <a:off x="5168372" y="4281972"/>
            <a:ext cx="17222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i="0" dirty="0">
                <a:effectLst/>
                <a:latin typeface="Arial" panose="020B0604020202020204" pitchFamily="34" charset="0"/>
              </a:rPr>
              <a:t>John Bails</a:t>
            </a:r>
            <a:endParaRPr lang="en-US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A42663-CD30-4724-E658-EE13B782F4CF}"/>
              </a:ext>
            </a:extLst>
          </p:cNvPr>
          <p:cNvSpPr txBox="1"/>
          <p:nvPr/>
        </p:nvSpPr>
        <p:spPr>
          <a:xfrm>
            <a:off x="7155385" y="4330936"/>
            <a:ext cx="21648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i="0" dirty="0">
                <a:effectLst/>
                <a:latin typeface="Arial" panose="020B0604020202020204" pitchFamily="34" charset="0"/>
              </a:rPr>
              <a:t>Frances Boatman</a:t>
            </a:r>
            <a:endParaRPr lang="en-US" sz="1400" dirty="0"/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00FE6E8D-3B02-13F3-0822-68B61B816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0272" y="2775012"/>
            <a:ext cx="1428750" cy="14287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55309C7-A488-3F65-1616-1CB253CB7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71" y="4796231"/>
            <a:ext cx="1428750" cy="14287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D132265-2A2C-7256-28DC-E18351227385}"/>
              </a:ext>
            </a:extLst>
          </p:cNvPr>
          <p:cNvSpPr txBox="1"/>
          <p:nvPr/>
        </p:nvSpPr>
        <p:spPr>
          <a:xfrm>
            <a:off x="413498" y="6372352"/>
            <a:ext cx="2095018" cy="375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dirty="0">
                <a:effectLst/>
                <a:latin typeface="Arial" panose="020B0604020202020204" pitchFamily="34" charset="0"/>
              </a:rPr>
              <a:t>Deborah Brown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4C5C101-36B3-AA82-A11E-6348554EE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070" y="4827459"/>
            <a:ext cx="1428750" cy="14287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4DB90E8-4305-C811-6BB0-4C9FD9CB7B83}"/>
              </a:ext>
            </a:extLst>
          </p:cNvPr>
          <p:cNvSpPr txBox="1"/>
          <p:nvPr/>
        </p:nvSpPr>
        <p:spPr>
          <a:xfrm>
            <a:off x="2304553" y="6403580"/>
            <a:ext cx="21377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dirty="0">
                <a:effectLst/>
                <a:latin typeface="Arial" panose="020B0604020202020204" pitchFamily="34" charset="0"/>
              </a:rPr>
              <a:t>Willie Levenston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1E0604F-8CF9-CA8F-9AA8-157CA2A84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932" y="4827459"/>
            <a:ext cx="1428750" cy="14287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82B922C-0B59-AA4A-B9B4-A789E79CD29C}"/>
              </a:ext>
            </a:extLst>
          </p:cNvPr>
          <p:cNvSpPr txBox="1"/>
          <p:nvPr/>
        </p:nvSpPr>
        <p:spPr>
          <a:xfrm>
            <a:off x="4463286" y="6398105"/>
            <a:ext cx="15278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effectLst/>
                <a:latin typeface="Montserrat" panose="02000505000000020004" pitchFamily="2" charset="0"/>
              </a:rPr>
              <a:t>Ellie Long</a:t>
            </a: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A19B4D4-1CEF-1396-EFC8-7DCEFAF9F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941" y="2747811"/>
            <a:ext cx="1428750" cy="14287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2">
            <a:extLst>
              <a:ext uri="{FF2B5EF4-FFF2-40B4-BE49-F238E27FC236}">
                <a16:creationId xmlns:a16="http://schemas.microsoft.com/office/drawing/2014/main" id="{1B2AFC9D-14A8-2204-AEE6-37409B3C4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848" y="4796231"/>
            <a:ext cx="1428750" cy="150536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25E1E00-1E43-EF3A-44EC-DFF76883A403}"/>
              </a:ext>
            </a:extLst>
          </p:cNvPr>
          <p:cNvSpPr txBox="1"/>
          <p:nvPr/>
        </p:nvSpPr>
        <p:spPr>
          <a:xfrm>
            <a:off x="7680078" y="6372352"/>
            <a:ext cx="1971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1800" b="1" i="0" dirty="0">
                <a:effectLst/>
                <a:latin typeface="Arial" panose="020B0604020202020204" pitchFamily="34" charset="0"/>
              </a:rPr>
              <a:t>John </a:t>
            </a:r>
            <a:r>
              <a:rPr lang="en-US" sz="1800" b="1" i="0" dirty="0" err="1">
                <a:effectLst/>
                <a:latin typeface="Arial" panose="020B0604020202020204" pitchFamily="34" charset="0"/>
              </a:rPr>
              <a:t>Bankson</a:t>
            </a:r>
            <a:endParaRPr lang="en-US" dirty="0"/>
          </a:p>
        </p:txBody>
      </p:sp>
      <p:pic>
        <p:nvPicPr>
          <p:cNvPr id="22" name="Picture 24">
            <a:extLst>
              <a:ext uri="{FF2B5EF4-FFF2-40B4-BE49-F238E27FC236}">
                <a16:creationId xmlns:a16="http://schemas.microsoft.com/office/drawing/2014/main" id="{C71F357A-D1CD-C315-D513-94A28EB22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4647" y="4740029"/>
            <a:ext cx="1428750" cy="15615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31A4DC1-038F-B842-365A-4BABC0CFC53D}"/>
              </a:ext>
            </a:extLst>
          </p:cNvPr>
          <p:cNvSpPr txBox="1"/>
          <p:nvPr/>
        </p:nvSpPr>
        <p:spPr>
          <a:xfrm>
            <a:off x="9788878" y="6301595"/>
            <a:ext cx="21144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dirty="0">
                <a:effectLst/>
                <a:latin typeface="Arial" panose="020B0604020202020204" pitchFamily="34" charset="0"/>
              </a:rPr>
              <a:t>Nancy Palmerino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E02D31E-D532-AC03-C712-62A712C9204C}"/>
              </a:ext>
            </a:extLst>
          </p:cNvPr>
          <p:cNvSpPr txBox="1"/>
          <p:nvPr/>
        </p:nvSpPr>
        <p:spPr>
          <a:xfrm>
            <a:off x="9206993" y="4286362"/>
            <a:ext cx="19619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dirty="0">
                <a:effectLst/>
                <a:latin typeface="Arial" panose="020B0604020202020204" pitchFamily="34" charset="0"/>
              </a:rPr>
              <a:t>Cindy Graunke</a:t>
            </a:r>
            <a:endParaRPr lang="en-US" dirty="0"/>
          </a:p>
        </p:txBody>
      </p:sp>
      <p:pic>
        <p:nvPicPr>
          <p:cNvPr id="25" name="Picture 24" descr="A person wearing glasses and smiling&#10;&#10;Description automatically generated">
            <a:extLst>
              <a:ext uri="{FF2B5EF4-FFF2-40B4-BE49-F238E27FC236}">
                <a16:creationId xmlns:a16="http://schemas.microsoft.com/office/drawing/2014/main" id="{162C19E3-B44A-CC63-03BD-F34BDFB68C5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90448" y="4827459"/>
            <a:ext cx="1253351" cy="1474135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F18D732-D1D3-4277-D378-F9777E0D7D86}"/>
              </a:ext>
            </a:extLst>
          </p:cNvPr>
          <p:cNvSpPr txBox="1"/>
          <p:nvPr/>
        </p:nvSpPr>
        <p:spPr>
          <a:xfrm>
            <a:off x="5955146" y="6388100"/>
            <a:ext cx="1971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1800" b="1" i="0" dirty="0">
                <a:effectLst/>
                <a:latin typeface="Arial" panose="020B0604020202020204" pitchFamily="34" charset="0"/>
              </a:rPr>
              <a:t>Fran Sansome</a:t>
            </a:r>
            <a:endParaRPr lang="en-US" dirty="0"/>
          </a:p>
        </p:txBody>
      </p:sp>
      <p:pic>
        <p:nvPicPr>
          <p:cNvPr id="27" name="Picture 26" descr="A blue and orange logo&#10;&#10;Description automatically generated">
            <a:extLst>
              <a:ext uri="{FF2B5EF4-FFF2-40B4-BE49-F238E27FC236}">
                <a16:creationId xmlns:a16="http://schemas.microsoft.com/office/drawing/2014/main" id="{200EDA7A-95CF-A9B1-3C2B-3DFD412F324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508286" y="384479"/>
            <a:ext cx="2287540" cy="163074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A494A31-74D9-9F26-CB76-16B050264AF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92590" y="4838381"/>
            <a:ext cx="1414293" cy="141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72567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4A02B9-041E-3B82-D9C2-A005058CA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C750F0-1DBA-52EC-F54A-6717372892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000"/>
          <a:stretch/>
        </p:blipFill>
        <p:spPr>
          <a:xfrm>
            <a:off x="-20128" y="-11322"/>
            <a:ext cx="12212128" cy="686932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FC0D6E0-71B7-9AA7-3A4D-C1918D27219A}"/>
              </a:ext>
            </a:extLst>
          </p:cNvPr>
          <p:cNvSpPr/>
          <p:nvPr/>
        </p:nvSpPr>
        <p:spPr>
          <a:xfrm>
            <a:off x="4446836" y="2275914"/>
            <a:ext cx="24865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The End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00B850-183E-498E-9610-BCCBDC3A2343}"/>
              </a:ext>
            </a:extLst>
          </p:cNvPr>
          <p:cNvSpPr txBox="1"/>
          <p:nvPr/>
        </p:nvSpPr>
        <p:spPr>
          <a:xfrm>
            <a:off x="8686799" y="6364821"/>
            <a:ext cx="3303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Wednesday June 4 at 2:00 PM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2E1F497-BD4E-83E3-55DA-FEE67EDCC8F8}"/>
              </a:ext>
            </a:extLst>
          </p:cNvPr>
          <p:cNvSpPr/>
          <p:nvPr/>
        </p:nvSpPr>
        <p:spPr>
          <a:xfrm>
            <a:off x="2985021" y="3423339"/>
            <a:ext cx="59643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Thanks for watching</a:t>
            </a:r>
          </a:p>
        </p:txBody>
      </p:sp>
    </p:spTree>
    <p:extLst>
      <p:ext uri="{BB962C8B-B14F-4D97-AF65-F5344CB8AC3E}">
        <p14:creationId xmlns:p14="http://schemas.microsoft.com/office/powerpoint/2010/main" val="15450429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27481D-C07B-C943-7D52-AF8228AEA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F4D6E62-D095-0617-404F-6889242F11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000"/>
          <a:stretch/>
        </p:blipFill>
        <p:spPr>
          <a:xfrm>
            <a:off x="-20128" y="-11322"/>
            <a:ext cx="12212128" cy="68693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B5B745A-81E3-57B9-711A-EB17C011ABE6}"/>
              </a:ext>
            </a:extLst>
          </p:cNvPr>
          <p:cNvSpPr txBox="1"/>
          <p:nvPr/>
        </p:nvSpPr>
        <p:spPr>
          <a:xfrm>
            <a:off x="8686799" y="6364821"/>
            <a:ext cx="3303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Wednesday June 4 at 2:00 PM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5E81DDB-4BDB-BA43-E1A5-63ACB6C4AEDC}"/>
              </a:ext>
            </a:extLst>
          </p:cNvPr>
          <p:cNvSpPr/>
          <p:nvPr/>
        </p:nvSpPr>
        <p:spPr>
          <a:xfrm>
            <a:off x="4336484" y="2896867"/>
            <a:ext cx="30767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9715426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3006C4-7F34-9AC8-1840-4A7D611DA0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365327-1777-57E6-CE75-7F2790B58E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Arrow: Down 3">
            <a:extLst>
              <a:ext uri="{FF2B5EF4-FFF2-40B4-BE49-F238E27FC236}">
                <a16:creationId xmlns:a16="http://schemas.microsoft.com/office/drawing/2014/main" id="{63AF8A13-E2D1-B042-E2C0-2D388F8C0C10}"/>
              </a:ext>
            </a:extLst>
          </p:cNvPr>
          <p:cNvSpPr/>
          <p:nvPr/>
        </p:nvSpPr>
        <p:spPr>
          <a:xfrm rot="2773132">
            <a:off x="3849623" y="5486400"/>
            <a:ext cx="201168" cy="83210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A2D761-A0B1-9CD7-7647-0548ECE44B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28" y="1600075"/>
            <a:ext cx="3725419" cy="30725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0E9674-F114-3B3D-A169-4A7187963D92}"/>
              </a:ext>
            </a:extLst>
          </p:cNvPr>
          <p:cNvSpPr txBox="1"/>
          <p:nvPr/>
        </p:nvSpPr>
        <p:spPr>
          <a:xfrm rot="3920210">
            <a:off x="205698" y="5636532"/>
            <a:ext cx="1730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Camera Caret</a:t>
            </a:r>
          </a:p>
        </p:txBody>
      </p:sp>
    </p:spTree>
    <p:extLst>
      <p:ext uri="{BB962C8B-B14F-4D97-AF65-F5344CB8AC3E}">
        <p14:creationId xmlns:p14="http://schemas.microsoft.com/office/powerpoint/2010/main" val="34737207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02BD76-F1AD-6B30-503A-66E5DF1CF8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76BA93-D89B-4524-8560-7B961A72CC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971BF1-2366-B481-81BB-3F4E4747B870}"/>
              </a:ext>
            </a:extLst>
          </p:cNvPr>
          <p:cNvSpPr txBox="1"/>
          <p:nvPr/>
        </p:nvSpPr>
        <p:spPr>
          <a:xfrm>
            <a:off x="246888" y="3118104"/>
            <a:ext cx="2295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Video Settings Menu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B1B64F-E8A7-5991-B67E-142645C42012}"/>
              </a:ext>
            </a:extLst>
          </p:cNvPr>
          <p:cNvSpPr txBox="1"/>
          <p:nvPr/>
        </p:nvSpPr>
        <p:spPr>
          <a:xfrm>
            <a:off x="822960" y="3487436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23231549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CB92B6-F932-46CE-CEAE-B9A5963D7F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BD55DA-6FEB-D5E7-EA76-A2569E33B6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000"/>
          <a:stretch/>
        </p:blipFill>
        <p:spPr>
          <a:xfrm>
            <a:off x="-1" y="-10943"/>
            <a:ext cx="12211455" cy="68689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5FD964-443E-737F-4D93-A47A15AACEF4}"/>
              </a:ext>
            </a:extLst>
          </p:cNvPr>
          <p:cNvSpPr txBox="1"/>
          <p:nvPr/>
        </p:nvSpPr>
        <p:spPr>
          <a:xfrm rot="16200000">
            <a:off x="673842" y="5256889"/>
            <a:ext cx="1026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Camera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1DC6D5-447E-31B8-F03F-F73AA61F849F}"/>
              </a:ext>
            </a:extLst>
          </p:cNvPr>
          <p:cNvSpPr txBox="1"/>
          <p:nvPr/>
        </p:nvSpPr>
        <p:spPr>
          <a:xfrm>
            <a:off x="246888" y="3118104"/>
            <a:ext cx="2295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Video Settings Menu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1BB115-700A-DF02-E9C2-A8FB4D1AEA22}"/>
              </a:ext>
            </a:extLst>
          </p:cNvPr>
          <p:cNvSpPr txBox="1"/>
          <p:nvPr/>
        </p:nvSpPr>
        <p:spPr>
          <a:xfrm>
            <a:off x="822960" y="3487436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16444776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6DC7E09-CF48-E69F-261D-4ED0ABFFA4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000"/>
          <a:stretch/>
        </p:blipFill>
        <p:spPr>
          <a:xfrm>
            <a:off x="0" y="-13716"/>
            <a:ext cx="12216384" cy="68717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76F3BA-948D-BA3D-0D56-7CCCF10005FB}"/>
              </a:ext>
            </a:extLst>
          </p:cNvPr>
          <p:cNvSpPr txBox="1"/>
          <p:nvPr/>
        </p:nvSpPr>
        <p:spPr>
          <a:xfrm rot="16200000">
            <a:off x="673842" y="5256889"/>
            <a:ext cx="1026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Camera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CC1616-DC7A-DB08-0691-4E1AD43E6AD2}"/>
              </a:ext>
            </a:extLst>
          </p:cNvPr>
          <p:cNvSpPr txBox="1"/>
          <p:nvPr/>
        </p:nvSpPr>
        <p:spPr>
          <a:xfrm>
            <a:off x="246888" y="3118104"/>
            <a:ext cx="2295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Video Settings Menu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495900-5D23-8537-F390-29F45463F228}"/>
              </a:ext>
            </a:extLst>
          </p:cNvPr>
          <p:cNvSpPr txBox="1"/>
          <p:nvPr/>
        </p:nvSpPr>
        <p:spPr>
          <a:xfrm>
            <a:off x="822960" y="3487436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Video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E5D646-65D6-08DF-677C-1F49A57123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97277"/>
            <a:ext cx="121920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3223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AE10B7-E324-4EF3-98EF-8ADAB326D7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54ADA8-AE10-26AC-937C-31D929AFE7A1}"/>
              </a:ext>
            </a:extLst>
          </p:cNvPr>
          <p:cNvSpPr txBox="1"/>
          <p:nvPr/>
        </p:nvSpPr>
        <p:spPr>
          <a:xfrm rot="16200000">
            <a:off x="673842" y="5256889"/>
            <a:ext cx="1026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Camera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DC9918-EE2D-F321-5811-C6EA849F26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0300"/>
            <a:ext cx="12192000" cy="647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9C015D-F087-F9EB-BE26-DC2CF009557A}"/>
              </a:ext>
            </a:extLst>
          </p:cNvPr>
          <p:cNvSpPr txBox="1"/>
          <p:nvPr/>
        </p:nvSpPr>
        <p:spPr>
          <a:xfrm>
            <a:off x="246888" y="3118104"/>
            <a:ext cx="2295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Video Settings Menu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EFD1B3-FC90-ADDD-FB8B-A11B7E381BBD}"/>
              </a:ext>
            </a:extLst>
          </p:cNvPr>
          <p:cNvSpPr txBox="1"/>
          <p:nvPr/>
        </p:nvSpPr>
        <p:spPr>
          <a:xfrm>
            <a:off x="822960" y="3487436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10247870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3EEC9B-5F32-FC65-FFB2-320272E0F6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354DAD-13A2-C5CC-E3A9-1BAEFF4943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000"/>
          <a:stretch/>
        </p:blipFill>
        <p:spPr>
          <a:xfrm>
            <a:off x="0" y="-6858"/>
            <a:ext cx="12204192" cy="68648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D28E0C-849A-3DBA-F9B6-CEB7008ABBA4}"/>
              </a:ext>
            </a:extLst>
          </p:cNvPr>
          <p:cNvSpPr txBox="1"/>
          <p:nvPr/>
        </p:nvSpPr>
        <p:spPr>
          <a:xfrm rot="16200000">
            <a:off x="673842" y="5256889"/>
            <a:ext cx="1026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Camera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965FEE-C750-D0ED-A873-F94D1A3C1E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0300"/>
            <a:ext cx="12192000" cy="647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65EF9E-2379-1ECB-AD89-BFFF11B3963A}"/>
              </a:ext>
            </a:extLst>
          </p:cNvPr>
          <p:cNvSpPr txBox="1"/>
          <p:nvPr/>
        </p:nvSpPr>
        <p:spPr>
          <a:xfrm>
            <a:off x="246888" y="3118104"/>
            <a:ext cx="2295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Video Settings Menu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50BBD9-5F7B-AB41-48BF-5D720700BBB7}"/>
              </a:ext>
            </a:extLst>
          </p:cNvPr>
          <p:cNvSpPr txBox="1"/>
          <p:nvPr/>
        </p:nvSpPr>
        <p:spPr>
          <a:xfrm>
            <a:off x="246888" y="3118104"/>
            <a:ext cx="2295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Video Settings Menu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CA4ED1-E36E-4BA0-62FA-49111FE20085}"/>
              </a:ext>
            </a:extLst>
          </p:cNvPr>
          <p:cNvSpPr txBox="1"/>
          <p:nvPr/>
        </p:nvSpPr>
        <p:spPr>
          <a:xfrm>
            <a:off x="850392" y="3487436"/>
            <a:ext cx="1289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Audio</a:t>
            </a:r>
          </a:p>
        </p:txBody>
      </p:sp>
    </p:spTree>
    <p:extLst>
      <p:ext uri="{BB962C8B-B14F-4D97-AF65-F5344CB8AC3E}">
        <p14:creationId xmlns:p14="http://schemas.microsoft.com/office/powerpoint/2010/main" val="32098880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74D6C8-BBAA-EBC4-0D36-3C3DC16344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000"/>
          <a:stretch/>
        </p:blipFill>
        <p:spPr>
          <a:xfrm>
            <a:off x="0" y="-13716"/>
            <a:ext cx="12216384" cy="68717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D0C9A4-277A-CEFC-88D1-95D54765FC1F}"/>
              </a:ext>
            </a:extLst>
          </p:cNvPr>
          <p:cNvSpPr txBox="1"/>
          <p:nvPr/>
        </p:nvSpPr>
        <p:spPr>
          <a:xfrm rot="16200000">
            <a:off x="673842" y="5256889"/>
            <a:ext cx="1026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Camera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0D8F51-8B47-7EFC-775F-B8B122A2F3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0300"/>
            <a:ext cx="12192000" cy="647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0E64C8-67EA-E7C0-F782-1C5CCEEA99BE}"/>
              </a:ext>
            </a:extLst>
          </p:cNvPr>
          <p:cNvSpPr txBox="1"/>
          <p:nvPr/>
        </p:nvSpPr>
        <p:spPr>
          <a:xfrm>
            <a:off x="246888" y="3118104"/>
            <a:ext cx="2295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Video Settings Menu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E0B15C-DAE2-AE9C-B6E8-FAFD4D842890}"/>
              </a:ext>
            </a:extLst>
          </p:cNvPr>
          <p:cNvSpPr txBox="1"/>
          <p:nvPr/>
        </p:nvSpPr>
        <p:spPr>
          <a:xfrm>
            <a:off x="850392" y="3487436"/>
            <a:ext cx="1289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Audio</a:t>
            </a:r>
          </a:p>
        </p:txBody>
      </p:sp>
    </p:spTree>
    <p:extLst>
      <p:ext uri="{BB962C8B-B14F-4D97-AF65-F5344CB8AC3E}">
        <p14:creationId xmlns:p14="http://schemas.microsoft.com/office/powerpoint/2010/main" val="5983286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50BE3F-4379-5F56-547E-DE040CFFF9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000"/>
          <a:stretch/>
        </p:blipFill>
        <p:spPr>
          <a:xfrm>
            <a:off x="0" y="-6858"/>
            <a:ext cx="12204192" cy="68648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1E050B-6736-0054-F33F-B0ABFB629E04}"/>
              </a:ext>
            </a:extLst>
          </p:cNvPr>
          <p:cNvSpPr txBox="1"/>
          <p:nvPr/>
        </p:nvSpPr>
        <p:spPr>
          <a:xfrm rot="16200000">
            <a:off x="673842" y="5256889"/>
            <a:ext cx="1026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Camera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133A12-ECF6-12DA-3642-0236E4BE3E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0300"/>
            <a:ext cx="12192000" cy="647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B667DB-E07D-3B3B-4BEB-7FA67D54159A}"/>
              </a:ext>
            </a:extLst>
          </p:cNvPr>
          <p:cNvSpPr txBox="1"/>
          <p:nvPr/>
        </p:nvSpPr>
        <p:spPr>
          <a:xfrm>
            <a:off x="246888" y="3118104"/>
            <a:ext cx="2295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Video Settings Menu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E3B0F3-28BD-866B-2426-9F9708D4FC35}"/>
              </a:ext>
            </a:extLst>
          </p:cNvPr>
          <p:cNvSpPr txBox="1"/>
          <p:nvPr/>
        </p:nvSpPr>
        <p:spPr>
          <a:xfrm>
            <a:off x="850392" y="3487436"/>
            <a:ext cx="1289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Audio</a:t>
            </a:r>
          </a:p>
        </p:txBody>
      </p:sp>
    </p:spTree>
    <p:extLst>
      <p:ext uri="{BB962C8B-B14F-4D97-AF65-F5344CB8AC3E}">
        <p14:creationId xmlns:p14="http://schemas.microsoft.com/office/powerpoint/2010/main" val="19042088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B571A2-D5E8-FBB6-AAEF-5FE6E8AC5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677C83-6B92-70D7-16A8-27D3724BF5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000"/>
          <a:stretch/>
        </p:blipFill>
        <p:spPr>
          <a:xfrm>
            <a:off x="-1" y="-10943"/>
            <a:ext cx="12211455" cy="68689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E13B84-93A8-01C2-0EC9-EA6C3AF7E082}"/>
              </a:ext>
            </a:extLst>
          </p:cNvPr>
          <p:cNvSpPr txBox="1"/>
          <p:nvPr/>
        </p:nvSpPr>
        <p:spPr>
          <a:xfrm rot="16200000">
            <a:off x="673842" y="5256889"/>
            <a:ext cx="1026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Camera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0CA117-C7CC-0D14-3889-EEAEF850D81A}"/>
              </a:ext>
            </a:extLst>
          </p:cNvPr>
          <p:cNvSpPr txBox="1"/>
          <p:nvPr/>
        </p:nvSpPr>
        <p:spPr>
          <a:xfrm>
            <a:off x="246888" y="3118104"/>
            <a:ext cx="2295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Video Settings Menu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AC07FD-0E2F-9AD4-F30C-9266A6EFB381}"/>
              </a:ext>
            </a:extLst>
          </p:cNvPr>
          <p:cNvSpPr txBox="1"/>
          <p:nvPr/>
        </p:nvSpPr>
        <p:spPr>
          <a:xfrm>
            <a:off x="429768" y="3505724"/>
            <a:ext cx="1527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Share screen</a:t>
            </a:r>
          </a:p>
        </p:txBody>
      </p:sp>
    </p:spTree>
    <p:extLst>
      <p:ext uri="{BB962C8B-B14F-4D97-AF65-F5344CB8AC3E}">
        <p14:creationId xmlns:p14="http://schemas.microsoft.com/office/powerpoint/2010/main" val="33137271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9512A5-AA56-F333-8A6E-459A9DFD72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45" y="0"/>
            <a:ext cx="12191238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14B89E-0ED8-2505-B65B-3120BB740190}"/>
              </a:ext>
            </a:extLst>
          </p:cNvPr>
          <p:cNvSpPr txBox="1"/>
          <p:nvPr/>
        </p:nvSpPr>
        <p:spPr>
          <a:xfrm rot="16200000">
            <a:off x="626217" y="4553180"/>
            <a:ext cx="1026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Camera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FCA7E7-28BF-C25A-FF67-3EA38F658F40}"/>
              </a:ext>
            </a:extLst>
          </p:cNvPr>
          <p:cNvSpPr txBox="1"/>
          <p:nvPr/>
        </p:nvSpPr>
        <p:spPr>
          <a:xfrm rot="16200000">
            <a:off x="2648310" y="4406531"/>
            <a:ext cx="1319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Participants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8E483E-AD74-D53D-3D90-A8DC5F8C917E}"/>
              </a:ext>
            </a:extLst>
          </p:cNvPr>
          <p:cNvSpPr txBox="1"/>
          <p:nvPr/>
        </p:nvSpPr>
        <p:spPr>
          <a:xfrm rot="16200000">
            <a:off x="3785962" y="4673147"/>
            <a:ext cx="897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FD37CA-D7EF-B5C8-FD78-425B57068E3B}"/>
              </a:ext>
            </a:extLst>
          </p:cNvPr>
          <p:cNvSpPr txBox="1"/>
          <p:nvPr/>
        </p:nvSpPr>
        <p:spPr>
          <a:xfrm rot="16200000">
            <a:off x="4086765" y="4363396"/>
            <a:ext cx="1509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React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B07EF4-2126-4638-CBE7-683E377FC19D}"/>
              </a:ext>
            </a:extLst>
          </p:cNvPr>
          <p:cNvSpPr txBox="1"/>
          <p:nvPr/>
        </p:nvSpPr>
        <p:spPr>
          <a:xfrm rot="16200000">
            <a:off x="5165869" y="4707653"/>
            <a:ext cx="871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Share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75CB07-724D-1E4A-AB12-0CD682377B3B}"/>
              </a:ext>
            </a:extLst>
          </p:cNvPr>
          <p:cNvSpPr txBox="1"/>
          <p:nvPr/>
        </p:nvSpPr>
        <p:spPr>
          <a:xfrm rot="16200000">
            <a:off x="5721394" y="4624347"/>
            <a:ext cx="1184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Host Tools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B34B0A-5D84-F66C-8B0A-B57B1801FC7A}"/>
              </a:ext>
            </a:extLst>
          </p:cNvPr>
          <p:cNvSpPr txBox="1"/>
          <p:nvPr/>
        </p:nvSpPr>
        <p:spPr>
          <a:xfrm rot="16200000">
            <a:off x="7063322" y="4635934"/>
            <a:ext cx="1207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Apps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4898E5-3D8C-4776-2AFE-5216EB736D7E}"/>
              </a:ext>
            </a:extLst>
          </p:cNvPr>
          <p:cNvSpPr txBox="1"/>
          <p:nvPr/>
        </p:nvSpPr>
        <p:spPr>
          <a:xfrm rot="16200000">
            <a:off x="8397773" y="4460996"/>
            <a:ext cx="1523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Record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DCF2E2-8AC4-C9E0-136F-52F79FBC08C9}"/>
              </a:ext>
            </a:extLst>
          </p:cNvPr>
          <p:cNvSpPr txBox="1"/>
          <p:nvPr/>
        </p:nvSpPr>
        <p:spPr>
          <a:xfrm rot="16200000">
            <a:off x="9299885" y="4720592"/>
            <a:ext cx="992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More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663E83-DF59-A146-5970-10A4CB9CD41C}"/>
              </a:ext>
            </a:extLst>
          </p:cNvPr>
          <p:cNvSpPr txBox="1"/>
          <p:nvPr/>
        </p:nvSpPr>
        <p:spPr>
          <a:xfrm rot="16200000">
            <a:off x="11314580" y="4718986"/>
            <a:ext cx="905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End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685BFF-CF1B-C179-8766-84C3DEBB8A57}"/>
              </a:ext>
            </a:extLst>
          </p:cNvPr>
          <p:cNvSpPr txBox="1"/>
          <p:nvPr/>
        </p:nvSpPr>
        <p:spPr>
          <a:xfrm rot="16200000">
            <a:off x="-378198" y="4435593"/>
            <a:ext cx="1472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Microphone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A032FE-21C1-D44E-B331-617A9E5D4553}"/>
              </a:ext>
            </a:extLst>
          </p:cNvPr>
          <p:cNvSpPr txBox="1"/>
          <p:nvPr/>
        </p:nvSpPr>
        <p:spPr>
          <a:xfrm rot="16200000">
            <a:off x="-320207" y="4560777"/>
            <a:ext cx="1992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Microphone Caret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474C24-BB17-7D6A-FBE2-422DF040C02F}"/>
              </a:ext>
            </a:extLst>
          </p:cNvPr>
          <p:cNvSpPr txBox="1"/>
          <p:nvPr/>
        </p:nvSpPr>
        <p:spPr>
          <a:xfrm rot="16200000">
            <a:off x="707977" y="4821352"/>
            <a:ext cx="1512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Camera Caret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6539B8-7E21-4AE6-1FE3-CE317FF06B97}"/>
              </a:ext>
            </a:extLst>
          </p:cNvPr>
          <p:cNvSpPr txBox="1"/>
          <p:nvPr/>
        </p:nvSpPr>
        <p:spPr>
          <a:xfrm rot="16200000">
            <a:off x="2806806" y="4693042"/>
            <a:ext cx="1892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Participants Caret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D26A0A5-FD76-6999-860B-855FC371811E}"/>
              </a:ext>
            </a:extLst>
          </p:cNvPr>
          <p:cNvSpPr txBox="1"/>
          <p:nvPr/>
        </p:nvSpPr>
        <p:spPr>
          <a:xfrm rot="16200000">
            <a:off x="3705276" y="4939933"/>
            <a:ext cx="1509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Chat Caret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FB2DAA7-D0F9-69F5-E2F4-A48DA9C48429}"/>
              </a:ext>
            </a:extLst>
          </p:cNvPr>
          <p:cNvSpPr txBox="1"/>
          <p:nvPr/>
        </p:nvSpPr>
        <p:spPr>
          <a:xfrm rot="16200000">
            <a:off x="5226575" y="5042678"/>
            <a:ext cx="1347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Share Caret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E146B32-EBD9-843C-37FD-9778BB49A969}"/>
              </a:ext>
            </a:extLst>
          </p:cNvPr>
          <p:cNvSpPr txBox="1"/>
          <p:nvPr/>
        </p:nvSpPr>
        <p:spPr>
          <a:xfrm rot="16200000">
            <a:off x="7334594" y="5071798"/>
            <a:ext cx="1207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Apps Caret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5F331F5-9C87-EA7D-4E69-4F16F5EA0C22}"/>
              </a:ext>
            </a:extLst>
          </p:cNvPr>
          <p:cNvSpPr txBox="1"/>
          <p:nvPr/>
        </p:nvSpPr>
        <p:spPr>
          <a:xfrm rot="16200000">
            <a:off x="6103992" y="4361267"/>
            <a:ext cx="1785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AI Companion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23B7643-DFA7-77A4-0FFC-B304D875CB99}"/>
              </a:ext>
            </a:extLst>
          </p:cNvPr>
          <p:cNvSpPr txBox="1"/>
          <p:nvPr/>
        </p:nvSpPr>
        <p:spPr>
          <a:xfrm rot="16200000">
            <a:off x="7550751" y="4426935"/>
            <a:ext cx="1725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Breakout Room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0C22137-09EF-A876-8AA0-A40B9B1D1D75}"/>
              </a:ext>
            </a:extLst>
          </p:cNvPr>
          <p:cNvSpPr txBox="1"/>
          <p:nvPr/>
        </p:nvSpPr>
        <p:spPr>
          <a:xfrm rot="16200000">
            <a:off x="9161254" y="547118"/>
            <a:ext cx="1026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Sign in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D4B79DE-AF2D-6BB2-6938-279B63F8CC4D}"/>
              </a:ext>
            </a:extLst>
          </p:cNvPr>
          <p:cNvSpPr txBox="1"/>
          <p:nvPr/>
        </p:nvSpPr>
        <p:spPr>
          <a:xfrm rot="16200000">
            <a:off x="8929296" y="1274731"/>
            <a:ext cx="2229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Meeting Information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FC99958-41F4-7DE4-BD13-7BEAE88A5608}"/>
              </a:ext>
            </a:extLst>
          </p:cNvPr>
          <p:cNvSpPr txBox="1"/>
          <p:nvPr/>
        </p:nvSpPr>
        <p:spPr>
          <a:xfrm rot="16200000">
            <a:off x="10332993" y="547118"/>
            <a:ext cx="739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View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F80E35E-E3EC-6239-26CA-F4223FAB312D}"/>
              </a:ext>
            </a:extLst>
          </p:cNvPr>
          <p:cNvSpPr txBox="1"/>
          <p:nvPr/>
        </p:nvSpPr>
        <p:spPr>
          <a:xfrm>
            <a:off x="3678995" y="1696118"/>
            <a:ext cx="4360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Navigation Menu Bar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FD898E9-23E3-9AD6-D78F-704C08E4C88E}"/>
              </a:ext>
            </a:extLst>
          </p:cNvPr>
          <p:cNvSpPr txBox="1"/>
          <p:nvPr/>
        </p:nvSpPr>
        <p:spPr>
          <a:xfrm>
            <a:off x="3892296" y="894934"/>
            <a:ext cx="4206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Zoom Workplace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9E9FBD3-B59E-9F38-010E-7CF3641A1AE8}"/>
              </a:ext>
            </a:extLst>
          </p:cNvPr>
          <p:cNvSpPr txBox="1"/>
          <p:nvPr/>
        </p:nvSpPr>
        <p:spPr>
          <a:xfrm rot="16200000">
            <a:off x="10696386" y="841248"/>
            <a:ext cx="1865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Restore Down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C26C6D9-2237-FA6D-7B5D-83139728910E}"/>
              </a:ext>
            </a:extLst>
          </p:cNvPr>
          <p:cNvSpPr txBox="1"/>
          <p:nvPr/>
        </p:nvSpPr>
        <p:spPr>
          <a:xfrm rot="16200000">
            <a:off x="9429641" y="881102"/>
            <a:ext cx="1785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AI Companion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8BA907-A10B-73C8-015B-DAA4F35A93AE}"/>
              </a:ext>
            </a:extLst>
          </p:cNvPr>
          <p:cNvSpPr txBox="1"/>
          <p:nvPr/>
        </p:nvSpPr>
        <p:spPr>
          <a:xfrm>
            <a:off x="3737883" y="2317371"/>
            <a:ext cx="4360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(Zoom app toolbar / in-meeting toolbar)</a:t>
            </a:r>
          </a:p>
        </p:txBody>
      </p:sp>
    </p:spTree>
    <p:extLst>
      <p:ext uri="{BB962C8B-B14F-4D97-AF65-F5344CB8AC3E}">
        <p14:creationId xmlns:p14="http://schemas.microsoft.com/office/powerpoint/2010/main" val="1912636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5217AF-3154-87A7-AE3A-9EB0FA373A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000"/>
          <a:stretch/>
        </p:blipFill>
        <p:spPr>
          <a:xfrm>
            <a:off x="0" y="-6858"/>
            <a:ext cx="12204192" cy="68648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56E13D-1CB7-FE9D-B5A4-1D54CD0A0820}"/>
              </a:ext>
            </a:extLst>
          </p:cNvPr>
          <p:cNvSpPr txBox="1"/>
          <p:nvPr/>
        </p:nvSpPr>
        <p:spPr>
          <a:xfrm rot="16200000">
            <a:off x="673842" y="5256889"/>
            <a:ext cx="1026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Camera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14F497-E3C8-60E0-4833-1559C59641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0300"/>
            <a:ext cx="12192000" cy="647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F790A9-9656-3B6C-533A-3B213757C9BF}"/>
              </a:ext>
            </a:extLst>
          </p:cNvPr>
          <p:cNvSpPr txBox="1"/>
          <p:nvPr/>
        </p:nvSpPr>
        <p:spPr>
          <a:xfrm>
            <a:off x="246888" y="3118104"/>
            <a:ext cx="2295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Video Settings Menu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8D48B7-C0D3-A673-298C-233BF9D49014}"/>
              </a:ext>
            </a:extLst>
          </p:cNvPr>
          <p:cNvSpPr txBox="1"/>
          <p:nvPr/>
        </p:nvSpPr>
        <p:spPr>
          <a:xfrm>
            <a:off x="429768" y="3505724"/>
            <a:ext cx="1527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Share screen</a:t>
            </a:r>
          </a:p>
        </p:txBody>
      </p:sp>
    </p:spTree>
    <p:extLst>
      <p:ext uri="{BB962C8B-B14F-4D97-AF65-F5344CB8AC3E}">
        <p14:creationId xmlns:p14="http://schemas.microsoft.com/office/powerpoint/2010/main" val="27396928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820D17-8D7C-BFEA-4DD5-61A5B3A74B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47E07F-708D-69C9-FE5A-8F5EC9A93B7B}"/>
              </a:ext>
            </a:extLst>
          </p:cNvPr>
          <p:cNvSpPr txBox="1"/>
          <p:nvPr/>
        </p:nvSpPr>
        <p:spPr>
          <a:xfrm rot="16200000">
            <a:off x="673842" y="5256889"/>
            <a:ext cx="1026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Camera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9D3181-F7B9-21A5-3617-9BD5FD1DAA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0300"/>
            <a:ext cx="12192000" cy="647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37783D-9DE1-FE36-0624-8EEE0ACEBA35}"/>
              </a:ext>
            </a:extLst>
          </p:cNvPr>
          <p:cNvSpPr txBox="1"/>
          <p:nvPr/>
        </p:nvSpPr>
        <p:spPr>
          <a:xfrm>
            <a:off x="246888" y="3118104"/>
            <a:ext cx="2295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Video Settings Menu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7649AC-08AC-CB42-242C-A6AA72E22C87}"/>
              </a:ext>
            </a:extLst>
          </p:cNvPr>
          <p:cNvSpPr txBox="1"/>
          <p:nvPr/>
        </p:nvSpPr>
        <p:spPr>
          <a:xfrm>
            <a:off x="429768" y="3505724"/>
            <a:ext cx="1527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Share screen</a:t>
            </a:r>
          </a:p>
        </p:txBody>
      </p:sp>
    </p:spTree>
    <p:extLst>
      <p:ext uri="{BB962C8B-B14F-4D97-AF65-F5344CB8AC3E}">
        <p14:creationId xmlns:p14="http://schemas.microsoft.com/office/powerpoint/2010/main" val="7454546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3FBC6E-A302-BFC7-FFDF-97D7095585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8B582A3-6FE2-C8DF-D199-C4404FE904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"/>
            <a:ext cx="12192000" cy="68568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1DBC35-1DC8-9572-3407-362EABCDCAEF}"/>
              </a:ext>
            </a:extLst>
          </p:cNvPr>
          <p:cNvSpPr txBox="1"/>
          <p:nvPr/>
        </p:nvSpPr>
        <p:spPr>
          <a:xfrm rot="16200000">
            <a:off x="673842" y="5256889"/>
            <a:ext cx="1026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Camera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B6DA67-47E7-E80A-35B6-F2B066A800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0300"/>
            <a:ext cx="12192000" cy="647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77C883-4671-77E1-5BED-7BE04E1AD4DD}"/>
              </a:ext>
            </a:extLst>
          </p:cNvPr>
          <p:cNvSpPr txBox="1"/>
          <p:nvPr/>
        </p:nvSpPr>
        <p:spPr>
          <a:xfrm>
            <a:off x="246888" y="3118104"/>
            <a:ext cx="2295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Video Settings Menu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6C4394-2F50-62CF-5265-4E125A647428}"/>
              </a:ext>
            </a:extLst>
          </p:cNvPr>
          <p:cNvSpPr txBox="1"/>
          <p:nvPr/>
        </p:nvSpPr>
        <p:spPr>
          <a:xfrm>
            <a:off x="224208" y="3558243"/>
            <a:ext cx="2295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Background &amp; effects</a:t>
            </a:r>
          </a:p>
        </p:txBody>
      </p:sp>
    </p:spTree>
    <p:extLst>
      <p:ext uri="{BB962C8B-B14F-4D97-AF65-F5344CB8AC3E}">
        <p14:creationId xmlns:p14="http://schemas.microsoft.com/office/powerpoint/2010/main" val="20648127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A242C0-777F-2C48-3BAB-9B6754330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DDAA29-FB1E-AE92-E1C0-616C5A3812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"/>
            <a:ext cx="12192000" cy="68568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7629E4-7DD7-0E08-DB69-DCB22717D8C1}"/>
              </a:ext>
            </a:extLst>
          </p:cNvPr>
          <p:cNvSpPr txBox="1"/>
          <p:nvPr/>
        </p:nvSpPr>
        <p:spPr>
          <a:xfrm rot="16200000">
            <a:off x="673842" y="5256889"/>
            <a:ext cx="1026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Camera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1540E9-A092-4EEB-D58E-57D4C23D11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0300"/>
            <a:ext cx="12192000" cy="647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E5C9DF-D203-2618-45EA-ADC07809967B}"/>
              </a:ext>
            </a:extLst>
          </p:cNvPr>
          <p:cNvSpPr txBox="1"/>
          <p:nvPr/>
        </p:nvSpPr>
        <p:spPr>
          <a:xfrm>
            <a:off x="246888" y="3118104"/>
            <a:ext cx="2295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Video Settings Menu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09FC7F-0FCF-8DF4-E930-0B7CBAFBD061}"/>
              </a:ext>
            </a:extLst>
          </p:cNvPr>
          <p:cNvSpPr txBox="1"/>
          <p:nvPr/>
        </p:nvSpPr>
        <p:spPr>
          <a:xfrm>
            <a:off x="224208" y="3558243"/>
            <a:ext cx="2295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Background &amp; effects</a:t>
            </a:r>
          </a:p>
        </p:txBody>
      </p:sp>
    </p:spTree>
    <p:extLst>
      <p:ext uri="{BB962C8B-B14F-4D97-AF65-F5344CB8AC3E}">
        <p14:creationId xmlns:p14="http://schemas.microsoft.com/office/powerpoint/2010/main" val="12840953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CAC425-7FC9-B7DC-57A2-8FA8EBD315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C417FF-22D2-2C8A-CFCF-217494BE52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"/>
            <a:ext cx="12192000" cy="68568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E0358E-536D-CDEF-C62A-46A19BA56B2F}"/>
              </a:ext>
            </a:extLst>
          </p:cNvPr>
          <p:cNvSpPr txBox="1"/>
          <p:nvPr/>
        </p:nvSpPr>
        <p:spPr>
          <a:xfrm rot="16200000">
            <a:off x="673842" y="5256889"/>
            <a:ext cx="1026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Camera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D08949-60B8-3882-4399-4A5A87BD89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0300"/>
            <a:ext cx="12192000" cy="647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1B4A84-E2EE-09AB-10ED-A9FBC34AC344}"/>
              </a:ext>
            </a:extLst>
          </p:cNvPr>
          <p:cNvSpPr txBox="1"/>
          <p:nvPr/>
        </p:nvSpPr>
        <p:spPr>
          <a:xfrm>
            <a:off x="246888" y="3118104"/>
            <a:ext cx="2295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Video Settings Menu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31B5D4-4BD6-C0E4-32DE-CCD4CEBDC268}"/>
              </a:ext>
            </a:extLst>
          </p:cNvPr>
          <p:cNvSpPr txBox="1"/>
          <p:nvPr/>
        </p:nvSpPr>
        <p:spPr>
          <a:xfrm>
            <a:off x="224208" y="3558243"/>
            <a:ext cx="2295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Background &amp; effects</a:t>
            </a:r>
          </a:p>
        </p:txBody>
      </p:sp>
    </p:spTree>
    <p:extLst>
      <p:ext uri="{BB962C8B-B14F-4D97-AF65-F5344CB8AC3E}">
        <p14:creationId xmlns:p14="http://schemas.microsoft.com/office/powerpoint/2010/main" val="6803934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6740DA-7F83-A4F6-73C8-B088187A0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0FDD71-C2A4-4554-5D30-BFC78BC306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"/>
            <a:ext cx="12192000" cy="68568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B072D6-971F-1617-6D25-3636222925A3}"/>
              </a:ext>
            </a:extLst>
          </p:cNvPr>
          <p:cNvSpPr txBox="1"/>
          <p:nvPr/>
        </p:nvSpPr>
        <p:spPr>
          <a:xfrm rot="16200000">
            <a:off x="673842" y="5256889"/>
            <a:ext cx="1026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Camera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227245-7541-EF2F-99C2-4CC20E7866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0300"/>
            <a:ext cx="12192000" cy="647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3B0113-D7C5-3D9F-457C-740808F5F82C}"/>
              </a:ext>
            </a:extLst>
          </p:cNvPr>
          <p:cNvSpPr txBox="1"/>
          <p:nvPr/>
        </p:nvSpPr>
        <p:spPr>
          <a:xfrm>
            <a:off x="246888" y="3118104"/>
            <a:ext cx="2295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Video Settings Menu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EA0483-F054-2843-A223-A67D9066EE6A}"/>
              </a:ext>
            </a:extLst>
          </p:cNvPr>
          <p:cNvSpPr txBox="1"/>
          <p:nvPr/>
        </p:nvSpPr>
        <p:spPr>
          <a:xfrm>
            <a:off x="224208" y="3558243"/>
            <a:ext cx="2295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Background &amp; effects</a:t>
            </a:r>
          </a:p>
        </p:txBody>
      </p:sp>
    </p:spTree>
    <p:extLst>
      <p:ext uri="{BB962C8B-B14F-4D97-AF65-F5344CB8AC3E}">
        <p14:creationId xmlns:p14="http://schemas.microsoft.com/office/powerpoint/2010/main" val="33442440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19D7E3-B514-B703-A6CA-F3615E2C4A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98FFE0-5DB9-355F-0FAE-BE5334085E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8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7E3A62-F687-F20D-B756-F9C3839B9FD5}"/>
              </a:ext>
            </a:extLst>
          </p:cNvPr>
          <p:cNvSpPr txBox="1"/>
          <p:nvPr/>
        </p:nvSpPr>
        <p:spPr>
          <a:xfrm rot="16200000">
            <a:off x="673842" y="5256889"/>
            <a:ext cx="1026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Camera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EF8D1A-D1F8-D99F-602C-622914ED20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0300"/>
            <a:ext cx="12192000" cy="647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1BB7DE-E4AF-51D5-FA31-6A59F2478F25}"/>
              </a:ext>
            </a:extLst>
          </p:cNvPr>
          <p:cNvSpPr txBox="1"/>
          <p:nvPr/>
        </p:nvSpPr>
        <p:spPr>
          <a:xfrm>
            <a:off x="246888" y="3118104"/>
            <a:ext cx="2295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Video Settings Menu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662884-9858-522F-22B2-AA86EC7FDFE6}"/>
              </a:ext>
            </a:extLst>
          </p:cNvPr>
          <p:cNvSpPr txBox="1"/>
          <p:nvPr/>
        </p:nvSpPr>
        <p:spPr>
          <a:xfrm>
            <a:off x="224208" y="3558243"/>
            <a:ext cx="2295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Background &amp; effects</a:t>
            </a:r>
          </a:p>
        </p:txBody>
      </p:sp>
    </p:spTree>
    <p:extLst>
      <p:ext uri="{BB962C8B-B14F-4D97-AF65-F5344CB8AC3E}">
        <p14:creationId xmlns:p14="http://schemas.microsoft.com/office/powerpoint/2010/main" val="25080379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0495C1-7492-3375-0153-E8DB0A020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EC81C33-C784-DCBE-A4BC-F811A2009C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12192000" cy="68389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50788D-3EEB-28B8-430D-781DDA563FE2}"/>
              </a:ext>
            </a:extLst>
          </p:cNvPr>
          <p:cNvSpPr txBox="1"/>
          <p:nvPr/>
        </p:nvSpPr>
        <p:spPr>
          <a:xfrm rot="16200000">
            <a:off x="673842" y="5256889"/>
            <a:ext cx="1026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Camera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047C71-57D9-004F-D0CB-F8C60CB81E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0300"/>
            <a:ext cx="12192000" cy="647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65BFE5-54D7-F535-BAFB-CF439DC56DE7}"/>
              </a:ext>
            </a:extLst>
          </p:cNvPr>
          <p:cNvSpPr txBox="1"/>
          <p:nvPr/>
        </p:nvSpPr>
        <p:spPr>
          <a:xfrm>
            <a:off x="246888" y="3118104"/>
            <a:ext cx="2295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Video Settings Menu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07E49B-2AE4-F237-D474-6883A33B0A93}"/>
              </a:ext>
            </a:extLst>
          </p:cNvPr>
          <p:cNvSpPr txBox="1"/>
          <p:nvPr/>
        </p:nvSpPr>
        <p:spPr>
          <a:xfrm>
            <a:off x="224208" y="3558243"/>
            <a:ext cx="2295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Background &amp; effects</a:t>
            </a:r>
          </a:p>
        </p:txBody>
      </p:sp>
    </p:spTree>
    <p:extLst>
      <p:ext uri="{BB962C8B-B14F-4D97-AF65-F5344CB8AC3E}">
        <p14:creationId xmlns:p14="http://schemas.microsoft.com/office/powerpoint/2010/main" val="18391813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C5A1309-B8C5-DC34-601E-3B74FD9614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000"/>
          <a:stretch/>
        </p:blipFill>
        <p:spPr>
          <a:xfrm>
            <a:off x="-24384" y="-13716"/>
            <a:ext cx="12216384" cy="68717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E19EAF-AC73-7BC9-3634-75775CF62CB2}"/>
              </a:ext>
            </a:extLst>
          </p:cNvPr>
          <p:cNvSpPr txBox="1"/>
          <p:nvPr/>
        </p:nvSpPr>
        <p:spPr>
          <a:xfrm rot="16200000">
            <a:off x="673842" y="5256889"/>
            <a:ext cx="1026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Camera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47092C-DED3-7720-74EF-7BFCA1F272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0300"/>
            <a:ext cx="12192000" cy="647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4C1FFE-AA42-1C89-E487-E1C4BD1A0AC8}"/>
              </a:ext>
            </a:extLst>
          </p:cNvPr>
          <p:cNvSpPr txBox="1"/>
          <p:nvPr/>
        </p:nvSpPr>
        <p:spPr>
          <a:xfrm>
            <a:off x="246888" y="3118104"/>
            <a:ext cx="2295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Video Settings Menu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9657DE-B394-A299-AF15-B123218543F6}"/>
              </a:ext>
            </a:extLst>
          </p:cNvPr>
          <p:cNvSpPr txBox="1"/>
          <p:nvPr/>
        </p:nvSpPr>
        <p:spPr>
          <a:xfrm>
            <a:off x="551605" y="3487436"/>
            <a:ext cx="150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Recording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2886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65C710-2363-A8CD-0917-9B8E47F723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000"/>
          <a:stretch/>
        </p:blipFill>
        <p:spPr>
          <a:xfrm>
            <a:off x="0" y="-6858"/>
            <a:ext cx="12204192" cy="68648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C07A1E-5158-4CE0-3735-C31AD0A2F384}"/>
              </a:ext>
            </a:extLst>
          </p:cNvPr>
          <p:cNvSpPr txBox="1"/>
          <p:nvPr/>
        </p:nvSpPr>
        <p:spPr>
          <a:xfrm rot="16200000">
            <a:off x="673842" y="5256889"/>
            <a:ext cx="1026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Camera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FCF304-0ED5-76A9-9241-D2815D234D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0300"/>
            <a:ext cx="12192000" cy="647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BB455D-2E1F-E955-3F60-FF2EF1F7C344}"/>
              </a:ext>
            </a:extLst>
          </p:cNvPr>
          <p:cNvSpPr txBox="1"/>
          <p:nvPr/>
        </p:nvSpPr>
        <p:spPr>
          <a:xfrm>
            <a:off x="246888" y="3118104"/>
            <a:ext cx="2295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Video Settings Menu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1D0CC7-CACD-63B3-335B-B11BB37B4078}"/>
              </a:ext>
            </a:extLst>
          </p:cNvPr>
          <p:cNvSpPr txBox="1"/>
          <p:nvPr/>
        </p:nvSpPr>
        <p:spPr>
          <a:xfrm>
            <a:off x="841248" y="3558243"/>
            <a:ext cx="1499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Statistics</a:t>
            </a:r>
          </a:p>
        </p:txBody>
      </p:sp>
    </p:spTree>
    <p:extLst>
      <p:ext uri="{BB962C8B-B14F-4D97-AF65-F5344CB8AC3E}">
        <p14:creationId xmlns:p14="http://schemas.microsoft.com/office/powerpoint/2010/main" val="1894622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724614B-7E52-ACC7-1299-B844D69C72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D6859E7-9A15-6895-DAF9-14BFFCB950BB}"/>
              </a:ext>
            </a:extLst>
          </p:cNvPr>
          <p:cNvSpPr txBox="1"/>
          <p:nvPr/>
        </p:nvSpPr>
        <p:spPr>
          <a:xfrm>
            <a:off x="204040" y="5094676"/>
            <a:ext cx="1904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Microphone On</a:t>
            </a:r>
            <a:endParaRPr lang="en-US" dirty="0"/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8E915AB1-A7AB-4F56-7546-ABC7CAFF39FA}"/>
              </a:ext>
            </a:extLst>
          </p:cNvPr>
          <p:cNvSpPr/>
          <p:nvPr/>
        </p:nvSpPr>
        <p:spPr>
          <a:xfrm rot="5400000">
            <a:off x="205274" y="5724331"/>
            <a:ext cx="438538" cy="13995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5956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119E8C-6D46-F7C6-A4E9-BAC655B412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000"/>
          <a:stretch/>
        </p:blipFill>
        <p:spPr>
          <a:xfrm>
            <a:off x="0" y="-6858"/>
            <a:ext cx="12204192" cy="68648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C426C6-1518-F546-B428-0ECBB9A6F10F}"/>
              </a:ext>
            </a:extLst>
          </p:cNvPr>
          <p:cNvSpPr txBox="1"/>
          <p:nvPr/>
        </p:nvSpPr>
        <p:spPr>
          <a:xfrm rot="16200000">
            <a:off x="673842" y="5256889"/>
            <a:ext cx="1026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Camera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AC3A90-3CCD-9863-F517-231D0094DB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0300"/>
            <a:ext cx="12192000" cy="647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0B29EA-B2DD-7C66-1399-BDA183AFC28F}"/>
              </a:ext>
            </a:extLst>
          </p:cNvPr>
          <p:cNvSpPr txBox="1"/>
          <p:nvPr/>
        </p:nvSpPr>
        <p:spPr>
          <a:xfrm>
            <a:off x="246888" y="3118104"/>
            <a:ext cx="2295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Video Settings Menu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820324-A1EC-0C6B-CD44-37B1FCBC02A8}"/>
              </a:ext>
            </a:extLst>
          </p:cNvPr>
          <p:cNvSpPr txBox="1"/>
          <p:nvPr/>
        </p:nvSpPr>
        <p:spPr>
          <a:xfrm>
            <a:off x="246888" y="3487436"/>
            <a:ext cx="2414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Keyboard shortcuts</a:t>
            </a:r>
          </a:p>
        </p:txBody>
      </p:sp>
    </p:spTree>
    <p:extLst>
      <p:ext uri="{BB962C8B-B14F-4D97-AF65-F5344CB8AC3E}">
        <p14:creationId xmlns:p14="http://schemas.microsoft.com/office/powerpoint/2010/main" val="8829146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6432DF-B0A7-3CAD-4589-D06264C294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000"/>
          <a:stretch/>
        </p:blipFill>
        <p:spPr>
          <a:xfrm>
            <a:off x="0" y="-6858"/>
            <a:ext cx="12204192" cy="68648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6E1594-BC78-CE44-591A-AD8ABC628885}"/>
              </a:ext>
            </a:extLst>
          </p:cNvPr>
          <p:cNvSpPr txBox="1"/>
          <p:nvPr/>
        </p:nvSpPr>
        <p:spPr>
          <a:xfrm rot="16200000">
            <a:off x="673842" y="5256889"/>
            <a:ext cx="1026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Camera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089552-980D-F28D-7EEF-1B403785A8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0300"/>
            <a:ext cx="12192000" cy="647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F11542-F9BB-2282-96C6-70C1D4A918D3}"/>
              </a:ext>
            </a:extLst>
          </p:cNvPr>
          <p:cNvSpPr txBox="1"/>
          <p:nvPr/>
        </p:nvSpPr>
        <p:spPr>
          <a:xfrm>
            <a:off x="246888" y="3487436"/>
            <a:ext cx="2414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Keyboard shortcuts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0DE305-FFE3-0753-17D1-B6F8829FEE33}"/>
              </a:ext>
            </a:extLst>
          </p:cNvPr>
          <p:cNvSpPr txBox="1"/>
          <p:nvPr/>
        </p:nvSpPr>
        <p:spPr>
          <a:xfrm>
            <a:off x="246888" y="3136392"/>
            <a:ext cx="2295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Video Settings Menu</a:t>
            </a:r>
          </a:p>
        </p:txBody>
      </p:sp>
    </p:spTree>
    <p:extLst>
      <p:ext uri="{BB962C8B-B14F-4D97-AF65-F5344CB8AC3E}">
        <p14:creationId xmlns:p14="http://schemas.microsoft.com/office/powerpoint/2010/main" val="10298804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21C96F-1C83-29A8-4C7F-366B5A0881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7FDAF9-EE69-EC58-A319-C636C1141A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E98792-5CB6-19C5-BE28-F2F116FB1FCC}"/>
              </a:ext>
            </a:extLst>
          </p:cNvPr>
          <p:cNvSpPr txBox="1"/>
          <p:nvPr/>
        </p:nvSpPr>
        <p:spPr>
          <a:xfrm rot="16200000">
            <a:off x="673842" y="5256889"/>
            <a:ext cx="1026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Camera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2D88A2-DFC1-02B9-F306-4E48C38B7307}"/>
              </a:ext>
            </a:extLst>
          </p:cNvPr>
          <p:cNvSpPr txBox="1"/>
          <p:nvPr/>
        </p:nvSpPr>
        <p:spPr>
          <a:xfrm>
            <a:off x="246888" y="3118104"/>
            <a:ext cx="2295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Video Settings Menu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89CCC4-1EB1-2E3D-049C-B31C428E7032}"/>
              </a:ext>
            </a:extLst>
          </p:cNvPr>
          <p:cNvSpPr txBox="1"/>
          <p:nvPr/>
        </p:nvSpPr>
        <p:spPr>
          <a:xfrm>
            <a:off x="246888" y="3487436"/>
            <a:ext cx="2414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Keyboard shortcuts</a:t>
            </a:r>
          </a:p>
        </p:txBody>
      </p:sp>
    </p:spTree>
    <p:extLst>
      <p:ext uri="{BB962C8B-B14F-4D97-AF65-F5344CB8AC3E}">
        <p14:creationId xmlns:p14="http://schemas.microsoft.com/office/powerpoint/2010/main" val="39608054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D37D26-5A3C-70FA-3154-2275B110EC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26431E-78F2-7267-2D40-F92BA20812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000"/>
          <a:stretch/>
        </p:blipFill>
        <p:spPr>
          <a:xfrm>
            <a:off x="0" y="-13716"/>
            <a:ext cx="12216384" cy="68717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8AE4FE-7918-2697-0599-C9C8DEF46D04}"/>
              </a:ext>
            </a:extLst>
          </p:cNvPr>
          <p:cNvSpPr txBox="1"/>
          <p:nvPr/>
        </p:nvSpPr>
        <p:spPr>
          <a:xfrm rot="16200000">
            <a:off x="673842" y="5256889"/>
            <a:ext cx="1026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Camera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DF3291-C067-D807-D2D4-10653DEA33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0300"/>
            <a:ext cx="12192000" cy="647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9D2ECB-9778-0C36-57FD-74682EB4EDE5}"/>
              </a:ext>
            </a:extLst>
          </p:cNvPr>
          <p:cNvSpPr txBox="1"/>
          <p:nvPr/>
        </p:nvSpPr>
        <p:spPr>
          <a:xfrm>
            <a:off x="246888" y="3118104"/>
            <a:ext cx="2295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Video Settings Menu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3C54C9-7F07-6D83-02AA-5EA26A9620C4}"/>
              </a:ext>
            </a:extLst>
          </p:cNvPr>
          <p:cNvSpPr txBox="1"/>
          <p:nvPr/>
        </p:nvSpPr>
        <p:spPr>
          <a:xfrm>
            <a:off x="246888" y="3487436"/>
            <a:ext cx="2414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Keyboard shortcuts</a:t>
            </a:r>
          </a:p>
        </p:txBody>
      </p:sp>
    </p:spTree>
    <p:extLst>
      <p:ext uri="{BB962C8B-B14F-4D97-AF65-F5344CB8AC3E}">
        <p14:creationId xmlns:p14="http://schemas.microsoft.com/office/powerpoint/2010/main" val="37965883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89DE06-1C4C-FE93-C7DF-CEFD8B7C4A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0C4221-7A22-643B-E7F4-A3A286B846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000"/>
          <a:stretch/>
        </p:blipFill>
        <p:spPr>
          <a:xfrm>
            <a:off x="0" y="2286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42123A-6419-850F-078B-92FE441F4E90}"/>
              </a:ext>
            </a:extLst>
          </p:cNvPr>
          <p:cNvSpPr txBox="1"/>
          <p:nvPr/>
        </p:nvSpPr>
        <p:spPr>
          <a:xfrm rot="16200000">
            <a:off x="673842" y="5256889"/>
            <a:ext cx="1026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Camera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707DA8-D060-8976-9F13-62058833C72C}"/>
              </a:ext>
            </a:extLst>
          </p:cNvPr>
          <p:cNvSpPr txBox="1"/>
          <p:nvPr/>
        </p:nvSpPr>
        <p:spPr>
          <a:xfrm>
            <a:off x="246888" y="3118104"/>
            <a:ext cx="2295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Video Settings Menu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1C29B3-2C93-8402-CCA0-55759E4FBB0E}"/>
              </a:ext>
            </a:extLst>
          </p:cNvPr>
          <p:cNvSpPr txBox="1"/>
          <p:nvPr/>
        </p:nvSpPr>
        <p:spPr>
          <a:xfrm>
            <a:off x="246888" y="3487436"/>
            <a:ext cx="2414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Keyboard shortcuts</a:t>
            </a:r>
          </a:p>
        </p:txBody>
      </p:sp>
    </p:spTree>
    <p:extLst>
      <p:ext uri="{BB962C8B-B14F-4D97-AF65-F5344CB8AC3E}">
        <p14:creationId xmlns:p14="http://schemas.microsoft.com/office/powerpoint/2010/main" val="3504279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3BC9F9-A056-7C1E-95D6-661B693E3F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A0F13F-BDBD-C579-1B07-9A0885DA04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000"/>
          <a:stretch/>
        </p:blipFill>
        <p:spPr>
          <a:xfrm>
            <a:off x="0" y="-6858"/>
            <a:ext cx="12204192" cy="68648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C26DF8-B8B1-A5DA-DDE0-6B80A0450752}"/>
              </a:ext>
            </a:extLst>
          </p:cNvPr>
          <p:cNvSpPr txBox="1"/>
          <p:nvPr/>
        </p:nvSpPr>
        <p:spPr>
          <a:xfrm rot="16200000">
            <a:off x="673842" y="5256889"/>
            <a:ext cx="1026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Camera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F9AA26-0DD8-A911-1949-74C8C0DE6779}"/>
              </a:ext>
            </a:extLst>
          </p:cNvPr>
          <p:cNvSpPr txBox="1"/>
          <p:nvPr/>
        </p:nvSpPr>
        <p:spPr>
          <a:xfrm>
            <a:off x="246888" y="3118104"/>
            <a:ext cx="2295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Video Settings Menu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1DCEA1-4199-3044-013F-1B77DAE89439}"/>
              </a:ext>
            </a:extLst>
          </p:cNvPr>
          <p:cNvSpPr txBox="1"/>
          <p:nvPr/>
        </p:nvSpPr>
        <p:spPr>
          <a:xfrm>
            <a:off x="246888" y="3487436"/>
            <a:ext cx="2414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Keyboard shortcuts</a:t>
            </a:r>
          </a:p>
        </p:txBody>
      </p:sp>
    </p:spTree>
    <p:extLst>
      <p:ext uri="{BB962C8B-B14F-4D97-AF65-F5344CB8AC3E}">
        <p14:creationId xmlns:p14="http://schemas.microsoft.com/office/powerpoint/2010/main" val="15370146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E28869-5ADB-1273-1A30-DB09DD0C51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C5C1DF-AEA8-78F0-D11A-C9C8A15E71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000"/>
          <a:stretch/>
        </p:blipFill>
        <p:spPr>
          <a:xfrm>
            <a:off x="0" y="-6858"/>
            <a:ext cx="12204192" cy="68648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D1A095-77CC-9B5E-A00D-6CB06785D471}"/>
              </a:ext>
            </a:extLst>
          </p:cNvPr>
          <p:cNvSpPr txBox="1"/>
          <p:nvPr/>
        </p:nvSpPr>
        <p:spPr>
          <a:xfrm rot="16200000">
            <a:off x="673842" y="5256889"/>
            <a:ext cx="1026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Camera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423CA0-7385-2E2F-DC8D-E392F2FBF54E}"/>
              </a:ext>
            </a:extLst>
          </p:cNvPr>
          <p:cNvSpPr txBox="1"/>
          <p:nvPr/>
        </p:nvSpPr>
        <p:spPr>
          <a:xfrm>
            <a:off x="246888" y="3118104"/>
            <a:ext cx="2295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Video Settings Menu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6973D9-12CD-F4B8-E4F1-94C9C69E359A}"/>
              </a:ext>
            </a:extLst>
          </p:cNvPr>
          <p:cNvSpPr txBox="1"/>
          <p:nvPr/>
        </p:nvSpPr>
        <p:spPr>
          <a:xfrm>
            <a:off x="246888" y="3487436"/>
            <a:ext cx="2414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Keyboard shortcuts</a:t>
            </a:r>
          </a:p>
        </p:txBody>
      </p:sp>
    </p:spTree>
    <p:extLst>
      <p:ext uri="{BB962C8B-B14F-4D97-AF65-F5344CB8AC3E}">
        <p14:creationId xmlns:p14="http://schemas.microsoft.com/office/powerpoint/2010/main" val="8424236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E9E6DE-6AF8-8A8E-D0A0-8CD62FEFCC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2CC9D9-6EF8-F3B5-EC17-B53C6C24C0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" r="49999"/>
          <a:stretch/>
        </p:blipFill>
        <p:spPr>
          <a:xfrm>
            <a:off x="0" y="-13716"/>
            <a:ext cx="12216384" cy="68717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102E31-36E1-580B-981A-FA57A3B782B7}"/>
              </a:ext>
            </a:extLst>
          </p:cNvPr>
          <p:cNvSpPr txBox="1"/>
          <p:nvPr/>
        </p:nvSpPr>
        <p:spPr>
          <a:xfrm rot="16200000">
            <a:off x="673842" y="5256889"/>
            <a:ext cx="1026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Camera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98A786-DD11-6AE6-6C84-C17109B026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0300"/>
            <a:ext cx="12192000" cy="647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EB635D-B1CA-3AC1-29A6-7E0E8582497A}"/>
              </a:ext>
            </a:extLst>
          </p:cNvPr>
          <p:cNvSpPr txBox="1"/>
          <p:nvPr/>
        </p:nvSpPr>
        <p:spPr>
          <a:xfrm>
            <a:off x="246888" y="3118104"/>
            <a:ext cx="2295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Video Settings Menu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9C8B83-0735-00DD-8752-4B7DF9198F6C}"/>
              </a:ext>
            </a:extLst>
          </p:cNvPr>
          <p:cNvSpPr txBox="1"/>
          <p:nvPr/>
        </p:nvSpPr>
        <p:spPr>
          <a:xfrm>
            <a:off x="645831" y="3573351"/>
            <a:ext cx="1874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Accessibility</a:t>
            </a:r>
          </a:p>
        </p:txBody>
      </p:sp>
    </p:spTree>
    <p:extLst>
      <p:ext uri="{BB962C8B-B14F-4D97-AF65-F5344CB8AC3E}">
        <p14:creationId xmlns:p14="http://schemas.microsoft.com/office/powerpoint/2010/main" val="16943806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F44431-F361-8A0A-FA1D-A6EAF450C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2506A2-9132-1B59-A7AC-3AC5D0528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38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805DB6-A4C4-BE29-E0A5-AE5B3B3476CB}"/>
              </a:ext>
            </a:extLst>
          </p:cNvPr>
          <p:cNvSpPr txBox="1"/>
          <p:nvPr/>
        </p:nvSpPr>
        <p:spPr>
          <a:xfrm rot="16200000">
            <a:off x="673842" y="5256889"/>
            <a:ext cx="1026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Camera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8E3C7C-3E89-B864-FFC0-AF8129CBE9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0300"/>
            <a:ext cx="12192000" cy="647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D375EC-3641-6BE8-739B-BE83F0667653}"/>
              </a:ext>
            </a:extLst>
          </p:cNvPr>
          <p:cNvSpPr txBox="1"/>
          <p:nvPr/>
        </p:nvSpPr>
        <p:spPr>
          <a:xfrm>
            <a:off x="246888" y="3118104"/>
            <a:ext cx="2295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Video Settings Menu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94C9B5-E95F-BC53-C0E3-902ED62EF502}"/>
              </a:ext>
            </a:extLst>
          </p:cNvPr>
          <p:cNvSpPr txBox="1"/>
          <p:nvPr/>
        </p:nvSpPr>
        <p:spPr>
          <a:xfrm>
            <a:off x="645831" y="3573351"/>
            <a:ext cx="1874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Accessibility</a:t>
            </a:r>
          </a:p>
        </p:txBody>
      </p:sp>
    </p:spTree>
    <p:extLst>
      <p:ext uri="{BB962C8B-B14F-4D97-AF65-F5344CB8AC3E}">
        <p14:creationId xmlns:p14="http://schemas.microsoft.com/office/powerpoint/2010/main" val="17664986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A4653E-128E-FA38-3159-17B43C5DF6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7D0BC0-20D9-92AC-C50D-073D16DBA0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9FD693-BDA9-8EDA-0F18-33554FAF5B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7C575C-B91A-4714-C831-48E4AEC22F51}"/>
              </a:ext>
            </a:extLst>
          </p:cNvPr>
          <p:cNvSpPr txBox="1"/>
          <p:nvPr/>
        </p:nvSpPr>
        <p:spPr>
          <a:xfrm rot="16200000">
            <a:off x="673842" y="5256889"/>
            <a:ext cx="1026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Camera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B05A93-27D5-F1B0-53C9-89DC0715E8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0300"/>
            <a:ext cx="12192000" cy="647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15FAE9-3675-2C95-DD94-CC6FAF60AAD9}"/>
              </a:ext>
            </a:extLst>
          </p:cNvPr>
          <p:cNvSpPr txBox="1"/>
          <p:nvPr/>
        </p:nvSpPr>
        <p:spPr>
          <a:xfrm>
            <a:off x="246888" y="3118104"/>
            <a:ext cx="2295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Video Settings Menu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F8B317-A0C7-559E-6101-72018A57673D}"/>
              </a:ext>
            </a:extLst>
          </p:cNvPr>
          <p:cNvSpPr txBox="1"/>
          <p:nvPr/>
        </p:nvSpPr>
        <p:spPr>
          <a:xfrm>
            <a:off x="645831" y="3573351"/>
            <a:ext cx="1874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Accessibility</a:t>
            </a:r>
          </a:p>
        </p:txBody>
      </p:sp>
    </p:spTree>
    <p:extLst>
      <p:ext uri="{BB962C8B-B14F-4D97-AF65-F5344CB8AC3E}">
        <p14:creationId xmlns:p14="http://schemas.microsoft.com/office/powerpoint/2010/main" val="27777323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CFB3F6-4243-E3EE-D726-50AC51D8E1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000"/>
          <a:stretch/>
        </p:blipFill>
        <p:spPr>
          <a:xfrm>
            <a:off x="-1" y="-14557"/>
            <a:ext cx="12217879" cy="68725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8E2E13-3E1F-84E8-D70E-9BDB8D605A93}"/>
              </a:ext>
            </a:extLst>
          </p:cNvPr>
          <p:cNvSpPr txBox="1"/>
          <p:nvPr/>
        </p:nvSpPr>
        <p:spPr>
          <a:xfrm>
            <a:off x="182880" y="5062710"/>
            <a:ext cx="201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Microphone Off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575D5A8C-D85B-2D02-BB85-12BFAE274902}"/>
              </a:ext>
            </a:extLst>
          </p:cNvPr>
          <p:cNvSpPr/>
          <p:nvPr/>
        </p:nvSpPr>
        <p:spPr>
          <a:xfrm rot="5400000">
            <a:off x="205274" y="5724331"/>
            <a:ext cx="438538" cy="13995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941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8DB0CE-440D-BD56-C58E-C9ED563E6B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C01D51-0A80-F3FB-D889-63CBAA381C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000"/>
          <a:stretch/>
        </p:blipFill>
        <p:spPr>
          <a:xfrm>
            <a:off x="0" y="-6858"/>
            <a:ext cx="12204192" cy="68648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E2FE83-C112-428D-EAC2-92A047DCA1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7C9C76-8D56-A78A-F460-17AF3656B4DB}"/>
              </a:ext>
            </a:extLst>
          </p:cNvPr>
          <p:cNvSpPr txBox="1"/>
          <p:nvPr/>
        </p:nvSpPr>
        <p:spPr>
          <a:xfrm rot="16200000">
            <a:off x="673842" y="5256889"/>
            <a:ext cx="1026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Camera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A5EAD1-F777-C32F-B5ED-00F2EFCBE501}"/>
              </a:ext>
            </a:extLst>
          </p:cNvPr>
          <p:cNvSpPr txBox="1"/>
          <p:nvPr/>
        </p:nvSpPr>
        <p:spPr>
          <a:xfrm>
            <a:off x="246888" y="3118104"/>
            <a:ext cx="2295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Video Settings Menu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95AE69-EB97-683C-404E-F412120E486C}"/>
              </a:ext>
            </a:extLst>
          </p:cNvPr>
          <p:cNvSpPr txBox="1"/>
          <p:nvPr/>
        </p:nvSpPr>
        <p:spPr>
          <a:xfrm>
            <a:off x="645831" y="3573351"/>
            <a:ext cx="1874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Accessibility</a:t>
            </a:r>
          </a:p>
        </p:txBody>
      </p:sp>
    </p:spTree>
    <p:extLst>
      <p:ext uri="{BB962C8B-B14F-4D97-AF65-F5344CB8AC3E}">
        <p14:creationId xmlns:p14="http://schemas.microsoft.com/office/powerpoint/2010/main" val="23234816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E62098-C644-196E-FA3B-46B7797632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000"/>
          <a:stretch/>
        </p:blipFill>
        <p:spPr>
          <a:xfrm>
            <a:off x="-8626" y="-4852"/>
            <a:ext cx="12200626" cy="68628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498D35-51F8-D76A-54A7-FE4B230F5725}"/>
              </a:ext>
            </a:extLst>
          </p:cNvPr>
          <p:cNvSpPr txBox="1"/>
          <p:nvPr/>
        </p:nvSpPr>
        <p:spPr>
          <a:xfrm rot="16200000">
            <a:off x="2725948" y="5499325"/>
            <a:ext cx="1319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Participants</a:t>
            </a:r>
          </a:p>
        </p:txBody>
      </p:sp>
    </p:spTree>
    <p:extLst>
      <p:ext uri="{BB962C8B-B14F-4D97-AF65-F5344CB8AC3E}">
        <p14:creationId xmlns:p14="http://schemas.microsoft.com/office/powerpoint/2010/main" val="29525220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7F16E2-C7EC-71EA-4D68-22C128C77A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000"/>
          <a:stretch/>
        </p:blipFill>
        <p:spPr>
          <a:xfrm>
            <a:off x="0" y="-4852"/>
            <a:ext cx="12200626" cy="68628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B3FB12-B6C2-AD16-5721-62FC785B47FC}"/>
              </a:ext>
            </a:extLst>
          </p:cNvPr>
          <p:cNvSpPr txBox="1"/>
          <p:nvPr/>
        </p:nvSpPr>
        <p:spPr>
          <a:xfrm rot="16200000">
            <a:off x="1802405" y="5444461"/>
            <a:ext cx="1319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Participants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C13159-2B07-10BA-26B7-58055EA177DA}"/>
              </a:ext>
            </a:extLst>
          </p:cNvPr>
          <p:cNvSpPr txBox="1"/>
          <p:nvPr/>
        </p:nvSpPr>
        <p:spPr>
          <a:xfrm>
            <a:off x="6673109" y="3057242"/>
            <a:ext cx="2205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Participants Window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FF7963C8-C365-C035-0A99-435E30800061}"/>
              </a:ext>
            </a:extLst>
          </p:cNvPr>
          <p:cNvSpPr/>
          <p:nvPr/>
        </p:nvSpPr>
        <p:spPr>
          <a:xfrm>
            <a:off x="8851392" y="3136752"/>
            <a:ext cx="749808" cy="21031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4568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FC4CB3-3EE2-9B98-E6A6-F048D21AC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5DC3AF-137D-BDC9-9EE1-8678E7A2D7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000"/>
          <a:stretch/>
        </p:blipFill>
        <p:spPr>
          <a:xfrm>
            <a:off x="-1" y="1"/>
            <a:ext cx="12211453" cy="68689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98D1BE-71EB-2853-8FAF-ED36FC2B71FB}"/>
              </a:ext>
            </a:extLst>
          </p:cNvPr>
          <p:cNvSpPr txBox="1"/>
          <p:nvPr/>
        </p:nvSpPr>
        <p:spPr>
          <a:xfrm>
            <a:off x="2984407" y="4849219"/>
            <a:ext cx="2501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Participants Caret Menu</a:t>
            </a: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51080F01-2940-7507-4D1E-F315DDC385F7}"/>
              </a:ext>
            </a:extLst>
          </p:cNvPr>
          <p:cNvSpPr/>
          <p:nvPr/>
        </p:nvSpPr>
        <p:spPr>
          <a:xfrm>
            <a:off x="3913632" y="5285232"/>
            <a:ext cx="146304" cy="48463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2705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B6EBF3-C5BC-510A-BD57-AD8F45B2F2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43CA6B-903D-34E4-358B-1DA6E64B27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000"/>
          <a:stretch/>
        </p:blipFill>
        <p:spPr>
          <a:xfrm>
            <a:off x="0" y="-4852"/>
            <a:ext cx="12200626" cy="6862852"/>
          </a:xfrm>
          <a:prstGeom prst="rect">
            <a:avLst/>
          </a:prstGeom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8FEC1B55-F221-7C95-4F90-EAA94DCF8023}"/>
              </a:ext>
            </a:extLst>
          </p:cNvPr>
          <p:cNvSpPr/>
          <p:nvPr/>
        </p:nvSpPr>
        <p:spPr>
          <a:xfrm>
            <a:off x="10144664" y="5546785"/>
            <a:ext cx="146649" cy="84538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835BC5-0462-F214-1D4F-8935118612B4}"/>
              </a:ext>
            </a:extLst>
          </p:cNvPr>
          <p:cNvSpPr txBox="1"/>
          <p:nvPr/>
        </p:nvSpPr>
        <p:spPr>
          <a:xfrm rot="16200000">
            <a:off x="1811549" y="5471893"/>
            <a:ext cx="1319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Participants</a:t>
            </a:r>
          </a:p>
        </p:txBody>
      </p:sp>
    </p:spTree>
    <p:extLst>
      <p:ext uri="{BB962C8B-B14F-4D97-AF65-F5344CB8AC3E}">
        <p14:creationId xmlns:p14="http://schemas.microsoft.com/office/powerpoint/2010/main" val="1582753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DE5901-74BB-E74E-D816-A097750A4F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21F54472-5BCF-438A-AA92-484797933CEC}"/>
              </a:ext>
            </a:extLst>
          </p:cNvPr>
          <p:cNvSpPr/>
          <p:nvPr/>
        </p:nvSpPr>
        <p:spPr>
          <a:xfrm>
            <a:off x="10144664" y="5546785"/>
            <a:ext cx="146649" cy="84538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EEE0244C-BFF2-6DF7-E64B-D5F5B7686CA4}"/>
              </a:ext>
            </a:extLst>
          </p:cNvPr>
          <p:cNvSpPr/>
          <p:nvPr/>
        </p:nvSpPr>
        <p:spPr>
          <a:xfrm rot="3128321">
            <a:off x="3553257" y="2771906"/>
            <a:ext cx="948905" cy="16526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0D778F-1D9E-A71B-E6B9-F380C1A7CEFA}"/>
              </a:ext>
            </a:extLst>
          </p:cNvPr>
          <p:cNvSpPr txBox="1"/>
          <p:nvPr/>
        </p:nvSpPr>
        <p:spPr>
          <a:xfrm rot="16200000">
            <a:off x="2076725" y="5362090"/>
            <a:ext cx="1319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Participants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4C7F1D-EF1D-29D7-C91C-ACDCAF5CC6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0300"/>
            <a:ext cx="9628632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6060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5027F3-3759-0D32-593D-7A288E2C83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D20D51FE-2895-D404-C689-00824F4395D0}"/>
              </a:ext>
            </a:extLst>
          </p:cNvPr>
          <p:cNvSpPr/>
          <p:nvPr/>
        </p:nvSpPr>
        <p:spPr>
          <a:xfrm>
            <a:off x="10099548" y="5559552"/>
            <a:ext cx="137160" cy="84124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672CD9-8C1D-5287-4F46-189AC0318CC7}"/>
              </a:ext>
            </a:extLst>
          </p:cNvPr>
          <p:cNvSpPr txBox="1"/>
          <p:nvPr/>
        </p:nvSpPr>
        <p:spPr>
          <a:xfrm rot="5400000">
            <a:off x="1753862" y="5440680"/>
            <a:ext cx="1344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Participants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8733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F35A29-6B1D-C075-BB2B-CCC5E87498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2F63E2-98CD-CB5D-42E0-BB4454A27B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82242BEF-2E36-3140-B0AF-A0CC24A7C595}"/>
              </a:ext>
            </a:extLst>
          </p:cNvPr>
          <p:cNvSpPr/>
          <p:nvPr/>
        </p:nvSpPr>
        <p:spPr>
          <a:xfrm>
            <a:off x="10144664" y="5546785"/>
            <a:ext cx="146649" cy="84538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C4DDECB4-7DBF-B44E-53EF-1BFC8C145933}"/>
              </a:ext>
            </a:extLst>
          </p:cNvPr>
          <p:cNvSpPr/>
          <p:nvPr/>
        </p:nvSpPr>
        <p:spPr>
          <a:xfrm rot="3128321">
            <a:off x="4950737" y="2823665"/>
            <a:ext cx="948905" cy="16526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1462E3-C53D-CF7A-23BC-68C95FFF6B0C}"/>
              </a:ext>
            </a:extLst>
          </p:cNvPr>
          <p:cNvSpPr txBox="1"/>
          <p:nvPr/>
        </p:nvSpPr>
        <p:spPr>
          <a:xfrm rot="16200000">
            <a:off x="2040149" y="5362118"/>
            <a:ext cx="1319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Participants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8F3489-CFF9-0D02-B11D-2F8030D710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0300"/>
            <a:ext cx="9628632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096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A4120A-E33C-32AD-00C9-60F9AD52E9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000"/>
          <a:stretch/>
        </p:blipFill>
        <p:spPr>
          <a:xfrm>
            <a:off x="-1" y="-9705"/>
            <a:ext cx="12209253" cy="6867705"/>
          </a:xfrm>
          <a:prstGeom prst="rect">
            <a:avLst/>
          </a:prstGeom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8FF3F5B1-72E8-E40A-95C6-E6796D9D4555}"/>
              </a:ext>
            </a:extLst>
          </p:cNvPr>
          <p:cNvSpPr/>
          <p:nvPr/>
        </p:nvSpPr>
        <p:spPr>
          <a:xfrm>
            <a:off x="10149840" y="5376672"/>
            <a:ext cx="128016" cy="104241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9807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55B38B-3891-FC3A-5BC6-C58D915E7C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7DFA12-A308-5FA1-434A-2440CF088B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4D5DE481-9652-303E-11DD-5C1D06E1088D}"/>
              </a:ext>
            </a:extLst>
          </p:cNvPr>
          <p:cNvSpPr/>
          <p:nvPr/>
        </p:nvSpPr>
        <p:spPr>
          <a:xfrm>
            <a:off x="10144664" y="5546785"/>
            <a:ext cx="146649" cy="84538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340CFFC4-1D7D-842A-5116-E411FB1488D1}"/>
              </a:ext>
            </a:extLst>
          </p:cNvPr>
          <p:cNvSpPr/>
          <p:nvPr/>
        </p:nvSpPr>
        <p:spPr>
          <a:xfrm rot="3128321">
            <a:off x="6658767" y="2789159"/>
            <a:ext cx="948905" cy="16526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42CCD7-F62C-98C3-3633-638E09C80C86}"/>
              </a:ext>
            </a:extLst>
          </p:cNvPr>
          <p:cNvSpPr txBox="1"/>
          <p:nvPr/>
        </p:nvSpPr>
        <p:spPr>
          <a:xfrm rot="16200000">
            <a:off x="2067581" y="5261581"/>
            <a:ext cx="1319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Participants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18F97E-7D47-076B-1A05-19B88F6076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0300"/>
            <a:ext cx="9628632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777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3FF965-7476-3122-7AA8-DC04406A21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BBACA2-59FE-16D5-DF95-3E15E536DD1E}"/>
              </a:ext>
            </a:extLst>
          </p:cNvPr>
          <p:cNvSpPr txBox="1"/>
          <p:nvPr/>
        </p:nvSpPr>
        <p:spPr>
          <a:xfrm>
            <a:off x="5925312" y="3300984"/>
            <a:ext cx="3081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Audio Caret Menu</a:t>
            </a:r>
          </a:p>
        </p:txBody>
      </p:sp>
    </p:spTree>
    <p:extLst>
      <p:ext uri="{BB962C8B-B14F-4D97-AF65-F5344CB8AC3E}">
        <p14:creationId xmlns:p14="http://schemas.microsoft.com/office/powerpoint/2010/main" val="42321016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8A5C72-14A4-51F5-25A0-65BBAA96178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09EC3030-FD03-4B4A-8650-8E3FBFB68095}"/>
              </a:ext>
            </a:extLst>
          </p:cNvPr>
          <p:cNvSpPr/>
          <p:nvPr/>
        </p:nvSpPr>
        <p:spPr>
          <a:xfrm>
            <a:off x="10131552" y="5285232"/>
            <a:ext cx="146304" cy="103327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9692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2BB258-C136-AFD3-C228-645FCBD059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A1A5E-FBA0-0146-3029-AA289BD2A4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000"/>
          <a:stretch/>
        </p:blipFill>
        <p:spPr>
          <a:xfrm>
            <a:off x="-8626" y="0"/>
            <a:ext cx="12200626" cy="6862852"/>
          </a:xfrm>
          <a:prstGeom prst="rect">
            <a:avLst/>
          </a:prstGeom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DC226F16-28A0-BD3B-05E3-8677379901E9}"/>
              </a:ext>
            </a:extLst>
          </p:cNvPr>
          <p:cNvSpPr/>
          <p:nvPr/>
        </p:nvSpPr>
        <p:spPr>
          <a:xfrm>
            <a:off x="10964173" y="5498523"/>
            <a:ext cx="146649" cy="84538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6A8B47-CEBB-3B1C-293A-EBB8BFDEB91D}"/>
              </a:ext>
            </a:extLst>
          </p:cNvPr>
          <p:cNvSpPr txBox="1"/>
          <p:nvPr/>
        </p:nvSpPr>
        <p:spPr>
          <a:xfrm rot="16200000">
            <a:off x="1793261" y="5474872"/>
            <a:ext cx="1319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Participants</a:t>
            </a:r>
          </a:p>
        </p:txBody>
      </p:sp>
    </p:spTree>
    <p:extLst>
      <p:ext uri="{BB962C8B-B14F-4D97-AF65-F5344CB8AC3E}">
        <p14:creationId xmlns:p14="http://schemas.microsoft.com/office/powerpoint/2010/main" val="26161528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E1F24F3-6D27-F9F7-D8AA-EA5C250361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000"/>
          <a:stretch/>
        </p:blipFill>
        <p:spPr>
          <a:xfrm>
            <a:off x="-1" y="-9705"/>
            <a:ext cx="12209253" cy="68677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105712-9DE6-1980-AC1F-B9DA22ACFDED}"/>
              </a:ext>
            </a:extLst>
          </p:cNvPr>
          <p:cNvSpPr txBox="1"/>
          <p:nvPr/>
        </p:nvSpPr>
        <p:spPr>
          <a:xfrm rot="16200000">
            <a:off x="1793261" y="5474872"/>
            <a:ext cx="1319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Participants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49041561-89CA-D15E-F7D3-5179506D2AA0}"/>
              </a:ext>
            </a:extLst>
          </p:cNvPr>
          <p:cNvSpPr/>
          <p:nvPr/>
        </p:nvSpPr>
        <p:spPr>
          <a:xfrm>
            <a:off x="10936224" y="5321808"/>
            <a:ext cx="155448" cy="106070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5632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ADB69F-EB50-8FD7-3E27-C0FECC0A7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AAD809-547F-DF5B-437A-0A3BB35D21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000"/>
          <a:stretch/>
        </p:blipFill>
        <p:spPr>
          <a:xfrm>
            <a:off x="0" y="-4852"/>
            <a:ext cx="12200626" cy="6862852"/>
          </a:xfrm>
          <a:prstGeom prst="rect">
            <a:avLst/>
          </a:prstGeom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23276A02-8BA8-6F36-E337-57EFA70FFF5E}"/>
              </a:ext>
            </a:extLst>
          </p:cNvPr>
          <p:cNvSpPr/>
          <p:nvPr/>
        </p:nvSpPr>
        <p:spPr>
          <a:xfrm>
            <a:off x="11688792" y="5546785"/>
            <a:ext cx="146649" cy="84538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56CDB5-5A07-897E-00D7-850020F0D602}"/>
              </a:ext>
            </a:extLst>
          </p:cNvPr>
          <p:cNvSpPr txBox="1"/>
          <p:nvPr/>
        </p:nvSpPr>
        <p:spPr>
          <a:xfrm rot="16200000">
            <a:off x="1830599" y="5451700"/>
            <a:ext cx="1319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Participants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138B49-0007-D306-43C4-BF14196CC7AA}"/>
              </a:ext>
            </a:extLst>
          </p:cNvPr>
          <p:cNvSpPr txBox="1"/>
          <p:nvPr/>
        </p:nvSpPr>
        <p:spPr>
          <a:xfrm>
            <a:off x="11414644" y="5080959"/>
            <a:ext cx="694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More</a:t>
            </a:r>
          </a:p>
        </p:txBody>
      </p:sp>
    </p:spTree>
    <p:extLst>
      <p:ext uri="{BB962C8B-B14F-4D97-AF65-F5344CB8AC3E}">
        <p14:creationId xmlns:p14="http://schemas.microsoft.com/office/powerpoint/2010/main" val="27172860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B132A1-137A-ABB4-A9E2-9986F68EBC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000"/>
          <a:stretch/>
        </p:blipFill>
        <p:spPr>
          <a:xfrm>
            <a:off x="0" y="-4852"/>
            <a:ext cx="12200626" cy="68628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D3B1DD-EDBF-3F92-3F03-4B0CFBE9D695}"/>
              </a:ext>
            </a:extLst>
          </p:cNvPr>
          <p:cNvSpPr txBox="1"/>
          <p:nvPr/>
        </p:nvSpPr>
        <p:spPr>
          <a:xfrm rot="16200000">
            <a:off x="1830599" y="5451700"/>
            <a:ext cx="1319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Participants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24C3CF-7662-AE67-D7ED-80C3FE5C4981}"/>
              </a:ext>
            </a:extLst>
          </p:cNvPr>
          <p:cNvSpPr txBox="1"/>
          <p:nvPr/>
        </p:nvSpPr>
        <p:spPr>
          <a:xfrm>
            <a:off x="6537960" y="3426574"/>
            <a:ext cx="2441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Participants Window</a:t>
            </a:r>
            <a:endParaRPr lang="en-US" dirty="0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1A6F292E-E586-4782-15CA-46B5C7E25A7E}"/>
              </a:ext>
            </a:extLst>
          </p:cNvPr>
          <p:cNvSpPr/>
          <p:nvPr/>
        </p:nvSpPr>
        <p:spPr>
          <a:xfrm>
            <a:off x="8741664" y="3584448"/>
            <a:ext cx="786384" cy="14630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2172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D7D49E-27E3-DEB9-9487-75600804F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E95BCB-FF8A-4145-400B-8F30D850CE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000"/>
          <a:stretch/>
        </p:blipFill>
        <p:spPr>
          <a:xfrm>
            <a:off x="0" y="-13716"/>
            <a:ext cx="12216384" cy="68717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D570F6-91AE-0DEC-1B43-5F7D61DC742E}"/>
              </a:ext>
            </a:extLst>
          </p:cNvPr>
          <p:cNvSpPr txBox="1"/>
          <p:nvPr/>
        </p:nvSpPr>
        <p:spPr>
          <a:xfrm rot="16200000">
            <a:off x="3838758" y="5498522"/>
            <a:ext cx="897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Chat</a:t>
            </a:r>
          </a:p>
        </p:txBody>
      </p:sp>
    </p:spTree>
    <p:extLst>
      <p:ext uri="{BB962C8B-B14F-4D97-AF65-F5344CB8AC3E}">
        <p14:creationId xmlns:p14="http://schemas.microsoft.com/office/powerpoint/2010/main" val="3384842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A02A38-3632-1408-5984-B96BBCA75F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000"/>
          <a:stretch/>
        </p:blipFill>
        <p:spPr>
          <a:xfrm>
            <a:off x="0" y="-4946"/>
            <a:ext cx="12200792" cy="68629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3D38D1-A7E1-3B47-0C1A-F4A5D96AB843}"/>
              </a:ext>
            </a:extLst>
          </p:cNvPr>
          <p:cNvSpPr txBox="1"/>
          <p:nvPr/>
        </p:nvSpPr>
        <p:spPr>
          <a:xfrm>
            <a:off x="4158761" y="4950070"/>
            <a:ext cx="1635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Chat Caret</a:t>
            </a: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253372CB-4B40-8445-AF5B-620054874069}"/>
              </a:ext>
            </a:extLst>
          </p:cNvPr>
          <p:cNvSpPr/>
          <p:nvPr/>
        </p:nvSpPr>
        <p:spPr>
          <a:xfrm>
            <a:off x="4404946" y="5389685"/>
            <a:ext cx="140677" cy="54512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38459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C98D96-98A8-026C-0B0B-421828DB30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DB3276-2F3D-C963-75B0-03413E560E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9B59690D-BA42-3708-5F21-D4E3EA923993}"/>
              </a:ext>
            </a:extLst>
          </p:cNvPr>
          <p:cNvSpPr/>
          <p:nvPr/>
        </p:nvSpPr>
        <p:spPr>
          <a:xfrm>
            <a:off x="3283927" y="5275385"/>
            <a:ext cx="167054" cy="99353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FCE61BE1-2C60-CDC6-9613-39C1FE5A0FE2}"/>
              </a:ext>
            </a:extLst>
          </p:cNvPr>
          <p:cNvSpPr/>
          <p:nvPr/>
        </p:nvSpPr>
        <p:spPr>
          <a:xfrm>
            <a:off x="8739554" y="3138854"/>
            <a:ext cx="668215" cy="17584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25B43C-7043-2227-FB80-1ED605B00B6A}"/>
              </a:ext>
            </a:extLst>
          </p:cNvPr>
          <p:cNvSpPr txBox="1"/>
          <p:nvPr/>
        </p:nvSpPr>
        <p:spPr>
          <a:xfrm>
            <a:off x="7209692" y="3042111"/>
            <a:ext cx="1802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Chat Window</a:t>
            </a:r>
          </a:p>
        </p:txBody>
      </p:sp>
    </p:spTree>
    <p:extLst>
      <p:ext uri="{BB962C8B-B14F-4D97-AF65-F5344CB8AC3E}">
        <p14:creationId xmlns:p14="http://schemas.microsoft.com/office/powerpoint/2010/main" val="357836791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AAB96C-5A0F-6632-FB8B-31C8A9F182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4BC041-4DCC-5580-564E-53C77123CF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6AC041E0-47E7-37CB-2C5E-45E06247A627}"/>
              </a:ext>
            </a:extLst>
          </p:cNvPr>
          <p:cNvSpPr/>
          <p:nvPr/>
        </p:nvSpPr>
        <p:spPr>
          <a:xfrm>
            <a:off x="3283927" y="5275385"/>
            <a:ext cx="167054" cy="99353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46832617-201B-9A22-B384-5F549D52EE0A}"/>
              </a:ext>
            </a:extLst>
          </p:cNvPr>
          <p:cNvSpPr/>
          <p:nvPr/>
        </p:nvSpPr>
        <p:spPr>
          <a:xfrm>
            <a:off x="8739554" y="3138854"/>
            <a:ext cx="668215" cy="17584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894FB6-2F2E-118E-AAFF-55AF4CBC8502}"/>
              </a:ext>
            </a:extLst>
          </p:cNvPr>
          <p:cNvSpPr txBox="1"/>
          <p:nvPr/>
        </p:nvSpPr>
        <p:spPr>
          <a:xfrm>
            <a:off x="7209692" y="3042111"/>
            <a:ext cx="1802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Chat Window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998051-5263-830B-3F11-D3326A5453A9}"/>
              </a:ext>
            </a:extLst>
          </p:cNvPr>
          <p:cNvSpPr txBox="1"/>
          <p:nvPr/>
        </p:nvSpPr>
        <p:spPr>
          <a:xfrm>
            <a:off x="8612241" y="5272302"/>
            <a:ext cx="1132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Format</a:t>
            </a: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92FA8AE0-0F09-A8BF-8CD6-5A28CED07ED0}"/>
              </a:ext>
            </a:extLst>
          </p:cNvPr>
          <p:cNvSpPr/>
          <p:nvPr/>
        </p:nvSpPr>
        <p:spPr>
          <a:xfrm rot="19158268">
            <a:off x="9324242" y="5572268"/>
            <a:ext cx="167054" cy="117043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40633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3CD2E9-4D03-51E0-3414-046BD168C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D4E624-EC20-6CBA-D11A-6D185C99E3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9192C294-0D66-9097-C6D9-E856AE7ED445}"/>
              </a:ext>
            </a:extLst>
          </p:cNvPr>
          <p:cNvSpPr/>
          <p:nvPr/>
        </p:nvSpPr>
        <p:spPr>
          <a:xfrm>
            <a:off x="3283927" y="5275385"/>
            <a:ext cx="167054" cy="99353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6604FC46-E10F-9DD9-350B-AC614CC5221D}"/>
              </a:ext>
            </a:extLst>
          </p:cNvPr>
          <p:cNvSpPr/>
          <p:nvPr/>
        </p:nvSpPr>
        <p:spPr>
          <a:xfrm>
            <a:off x="8739554" y="3138854"/>
            <a:ext cx="668215" cy="17584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8570D3-D563-0383-1EB4-5270C2C8F184}"/>
              </a:ext>
            </a:extLst>
          </p:cNvPr>
          <p:cNvSpPr txBox="1"/>
          <p:nvPr/>
        </p:nvSpPr>
        <p:spPr>
          <a:xfrm>
            <a:off x="7209692" y="3042111"/>
            <a:ext cx="1802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Chat Window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42C369-5C78-40D3-3340-04FA1D793494}"/>
              </a:ext>
            </a:extLst>
          </p:cNvPr>
          <p:cNvSpPr txBox="1"/>
          <p:nvPr/>
        </p:nvSpPr>
        <p:spPr>
          <a:xfrm>
            <a:off x="8841544" y="5272303"/>
            <a:ext cx="1132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Emoji</a:t>
            </a: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51F9455B-5FE0-7716-A462-0049477A5F1E}"/>
              </a:ext>
            </a:extLst>
          </p:cNvPr>
          <p:cNvSpPr/>
          <p:nvPr/>
        </p:nvSpPr>
        <p:spPr>
          <a:xfrm rot="19158268">
            <a:off x="9539852" y="5554584"/>
            <a:ext cx="167054" cy="117043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135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FBDA81-1940-941D-D159-B4ECAA151F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FA2F0E-6558-A0AE-5E6F-290F4C1E48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000"/>
          <a:stretch/>
        </p:blipFill>
        <p:spPr>
          <a:xfrm>
            <a:off x="0" y="-13716"/>
            <a:ext cx="12216384" cy="68717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437699-3BDC-C11A-7B23-8AE2728B2A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0300"/>
            <a:ext cx="12192000" cy="6477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B3E947-14FF-D7EA-8907-6B02441C36DC}"/>
              </a:ext>
            </a:extLst>
          </p:cNvPr>
          <p:cNvSpPr txBox="1"/>
          <p:nvPr/>
        </p:nvSpPr>
        <p:spPr>
          <a:xfrm>
            <a:off x="585216" y="2478024"/>
            <a:ext cx="1965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Audio Caret Menu</a:t>
            </a:r>
          </a:p>
          <a:p>
            <a:r>
              <a:rPr lang="en-US" dirty="0">
                <a:solidFill>
                  <a:schemeClr val="bg1"/>
                </a:solidFill>
              </a:rPr>
              <a:t>  “Audio Settings”</a:t>
            </a:r>
          </a:p>
        </p:txBody>
      </p:sp>
    </p:spTree>
    <p:extLst>
      <p:ext uri="{BB962C8B-B14F-4D97-AF65-F5344CB8AC3E}">
        <p14:creationId xmlns:p14="http://schemas.microsoft.com/office/powerpoint/2010/main" val="423239851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E8B84F-558E-EBA7-F371-8CCACD3036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BC96D6A3-F63F-A39A-25F9-3141F06809A1}"/>
              </a:ext>
            </a:extLst>
          </p:cNvPr>
          <p:cNvSpPr/>
          <p:nvPr/>
        </p:nvSpPr>
        <p:spPr>
          <a:xfrm rot="2702321">
            <a:off x="2560320" y="6035040"/>
            <a:ext cx="795528" cy="19202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77441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AA882-92B0-0F46-6D95-C1F3A8E68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6879E3-0407-735E-6DD3-BCF6B7487B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A5DB3671-6382-BEFB-0C4D-348CD0727DA9}"/>
              </a:ext>
            </a:extLst>
          </p:cNvPr>
          <p:cNvSpPr/>
          <p:nvPr/>
        </p:nvSpPr>
        <p:spPr>
          <a:xfrm>
            <a:off x="3283927" y="5275385"/>
            <a:ext cx="167054" cy="99353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4E57FE68-EE0D-392D-7047-2D920C6A12A5}"/>
              </a:ext>
            </a:extLst>
          </p:cNvPr>
          <p:cNvSpPr/>
          <p:nvPr/>
        </p:nvSpPr>
        <p:spPr>
          <a:xfrm>
            <a:off x="8739554" y="3138854"/>
            <a:ext cx="668215" cy="17584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9D706A-6062-3D40-055A-011513C7985F}"/>
              </a:ext>
            </a:extLst>
          </p:cNvPr>
          <p:cNvSpPr txBox="1"/>
          <p:nvPr/>
        </p:nvSpPr>
        <p:spPr>
          <a:xfrm>
            <a:off x="7209692" y="3042111"/>
            <a:ext cx="1802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Chat Window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1A75CB-ADDF-5C6D-9540-7CFFE3DED813}"/>
              </a:ext>
            </a:extLst>
          </p:cNvPr>
          <p:cNvSpPr txBox="1"/>
          <p:nvPr/>
        </p:nvSpPr>
        <p:spPr>
          <a:xfrm>
            <a:off x="9125733" y="5275385"/>
            <a:ext cx="668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File</a:t>
            </a: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C2F38801-8D5D-49CA-4374-D8BF91B4C77A}"/>
              </a:ext>
            </a:extLst>
          </p:cNvPr>
          <p:cNvSpPr/>
          <p:nvPr/>
        </p:nvSpPr>
        <p:spPr>
          <a:xfrm rot="19158268">
            <a:off x="9769154" y="5554583"/>
            <a:ext cx="167054" cy="117043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2980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3B8520-0672-9F04-DB1C-F5261163EA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000"/>
          <a:stretch/>
        </p:blipFill>
        <p:spPr>
          <a:xfrm>
            <a:off x="0" y="-4292"/>
            <a:ext cx="12183374" cy="6853148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E5B10855-9756-1D95-1B44-8CCD52FFBED3}"/>
              </a:ext>
            </a:extLst>
          </p:cNvPr>
          <p:cNvSpPr/>
          <p:nvPr/>
        </p:nvSpPr>
        <p:spPr>
          <a:xfrm rot="2702321">
            <a:off x="2560320" y="6035040"/>
            <a:ext cx="795528" cy="19202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25369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rrow: Down 5">
            <a:extLst>
              <a:ext uri="{FF2B5EF4-FFF2-40B4-BE49-F238E27FC236}">
                <a16:creationId xmlns:a16="http://schemas.microsoft.com/office/drawing/2014/main" id="{95946FED-0563-A3EB-B7E1-C29A9A2805A2}"/>
              </a:ext>
            </a:extLst>
          </p:cNvPr>
          <p:cNvSpPr/>
          <p:nvPr/>
        </p:nvSpPr>
        <p:spPr>
          <a:xfrm rot="19135128">
            <a:off x="10041225" y="5250941"/>
            <a:ext cx="221648" cy="159105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850754BF-750F-C91C-625C-806A2783AB25}"/>
              </a:ext>
            </a:extLst>
          </p:cNvPr>
          <p:cNvSpPr/>
          <p:nvPr/>
        </p:nvSpPr>
        <p:spPr>
          <a:xfrm rot="14298907">
            <a:off x="3401568" y="3867912"/>
            <a:ext cx="1618488" cy="24688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07ED02-8CC6-B56F-5866-81151AED9699}"/>
              </a:ext>
            </a:extLst>
          </p:cNvPr>
          <p:cNvSpPr txBox="1"/>
          <p:nvPr/>
        </p:nvSpPr>
        <p:spPr>
          <a:xfrm>
            <a:off x="4434840" y="4762238"/>
            <a:ext cx="822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File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42A58D-052D-B619-F11C-4EE6F5B98859}"/>
              </a:ext>
            </a:extLst>
          </p:cNvPr>
          <p:cNvSpPr txBox="1"/>
          <p:nvPr/>
        </p:nvSpPr>
        <p:spPr>
          <a:xfrm>
            <a:off x="9076944" y="5135880"/>
            <a:ext cx="822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File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EED388-F799-147C-2216-9418E23D28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000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9118776A-01A9-77B4-A4A8-E4C6AB081549}"/>
              </a:ext>
            </a:extLst>
          </p:cNvPr>
          <p:cNvSpPr/>
          <p:nvPr/>
        </p:nvSpPr>
        <p:spPr>
          <a:xfrm rot="12525460">
            <a:off x="6070351" y="3977640"/>
            <a:ext cx="1307592" cy="2286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D5F3CD2B-BD42-8327-6E8C-A46450B43BBC}"/>
              </a:ext>
            </a:extLst>
          </p:cNvPr>
          <p:cNvSpPr/>
          <p:nvPr/>
        </p:nvSpPr>
        <p:spPr>
          <a:xfrm rot="2283571">
            <a:off x="8808810" y="5953276"/>
            <a:ext cx="1700784" cy="13165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ACB57B-139F-456A-52E2-72E645CE88D0}"/>
              </a:ext>
            </a:extLst>
          </p:cNvPr>
          <p:cNvSpPr txBox="1"/>
          <p:nvPr/>
        </p:nvSpPr>
        <p:spPr>
          <a:xfrm>
            <a:off x="4059936" y="4568428"/>
            <a:ext cx="192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Chat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8E9DD57F-8C7B-C90D-3A2F-D1CC05647B09}"/>
              </a:ext>
            </a:extLst>
          </p:cNvPr>
          <p:cNvSpPr/>
          <p:nvPr/>
        </p:nvSpPr>
        <p:spPr>
          <a:xfrm rot="2702321">
            <a:off x="2560320" y="6035040"/>
            <a:ext cx="795528" cy="19202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32327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F63C7C-806E-02C0-4A87-09460FA5DE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4876FCCC-9D42-997C-3F6C-B91389713549}"/>
              </a:ext>
            </a:extLst>
          </p:cNvPr>
          <p:cNvSpPr/>
          <p:nvPr/>
        </p:nvSpPr>
        <p:spPr>
          <a:xfrm rot="1761584">
            <a:off x="8233486" y="5846215"/>
            <a:ext cx="2843784" cy="14729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3215FB-BAE7-B387-C2DA-7B25C39B0AA1}"/>
              </a:ext>
            </a:extLst>
          </p:cNvPr>
          <p:cNvSpPr txBox="1"/>
          <p:nvPr/>
        </p:nvSpPr>
        <p:spPr>
          <a:xfrm>
            <a:off x="7635240" y="4718304"/>
            <a:ext cx="1655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Screenshot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1AE78E-AECC-BBE9-EC1C-BDC5B6645377}"/>
              </a:ext>
            </a:extLst>
          </p:cNvPr>
          <p:cNvSpPr txBox="1"/>
          <p:nvPr/>
        </p:nvSpPr>
        <p:spPr>
          <a:xfrm>
            <a:off x="4608576" y="355523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Chat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3A41230B-7658-2480-117E-A217DEDB11FB}"/>
              </a:ext>
            </a:extLst>
          </p:cNvPr>
          <p:cNvSpPr/>
          <p:nvPr/>
        </p:nvSpPr>
        <p:spPr>
          <a:xfrm rot="2702321">
            <a:off x="2880360" y="5998464"/>
            <a:ext cx="795528" cy="19202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71445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1E47E8-67E9-C90A-BEB4-D43A1D2656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38592B-2D4D-1FE9-3B54-B0962BFD28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80A0C2C9-CEE4-62B8-BEC5-8F834DF3F5A2}"/>
              </a:ext>
            </a:extLst>
          </p:cNvPr>
          <p:cNvSpPr/>
          <p:nvPr/>
        </p:nvSpPr>
        <p:spPr>
          <a:xfrm rot="1761584">
            <a:off x="8407223" y="5899170"/>
            <a:ext cx="2843784" cy="14729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C6A427-D377-09F2-F220-3F6C23353CC9}"/>
              </a:ext>
            </a:extLst>
          </p:cNvPr>
          <p:cNvSpPr txBox="1"/>
          <p:nvPr/>
        </p:nvSpPr>
        <p:spPr>
          <a:xfrm>
            <a:off x="7635240" y="4718305"/>
            <a:ext cx="1984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Screenshot Caret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FBEEF30C-48F7-52FB-F49E-E03297B90F03}"/>
              </a:ext>
            </a:extLst>
          </p:cNvPr>
          <p:cNvSpPr/>
          <p:nvPr/>
        </p:nvSpPr>
        <p:spPr>
          <a:xfrm rot="2702321">
            <a:off x="2807208" y="5980175"/>
            <a:ext cx="795528" cy="19202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37986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53AD15-D068-E604-9805-B66874F373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3639B3-7903-7478-9FA2-A085624425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42602BCB-D103-CA74-6D57-AA1C310A2268}"/>
              </a:ext>
            </a:extLst>
          </p:cNvPr>
          <p:cNvSpPr/>
          <p:nvPr/>
        </p:nvSpPr>
        <p:spPr>
          <a:xfrm>
            <a:off x="3283927" y="5275385"/>
            <a:ext cx="167054" cy="99353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28AE3CBC-5B38-EEAE-A19C-0A34089337B2}"/>
              </a:ext>
            </a:extLst>
          </p:cNvPr>
          <p:cNvSpPr/>
          <p:nvPr/>
        </p:nvSpPr>
        <p:spPr>
          <a:xfrm>
            <a:off x="8739554" y="3138854"/>
            <a:ext cx="668215" cy="17584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C6CAE5-A2C3-398C-D86D-FBB56A6B88F0}"/>
              </a:ext>
            </a:extLst>
          </p:cNvPr>
          <p:cNvSpPr txBox="1"/>
          <p:nvPr/>
        </p:nvSpPr>
        <p:spPr>
          <a:xfrm>
            <a:off x="7209692" y="3042111"/>
            <a:ext cx="1802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Chat Window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59ECBD31-7A5F-6B2F-A4A8-1D70A577EF83}"/>
              </a:ext>
            </a:extLst>
          </p:cNvPr>
          <p:cNvSpPr/>
          <p:nvPr/>
        </p:nvSpPr>
        <p:spPr>
          <a:xfrm rot="446353">
            <a:off x="10890504" y="5120640"/>
            <a:ext cx="91440" cy="142646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B9EF40-0103-3DCA-3BDD-41744872FA14}"/>
              </a:ext>
            </a:extLst>
          </p:cNvPr>
          <p:cNvSpPr txBox="1"/>
          <p:nvPr/>
        </p:nvSpPr>
        <p:spPr>
          <a:xfrm>
            <a:off x="10437876" y="4133088"/>
            <a:ext cx="16139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Hide Chat Window in Screenshot</a:t>
            </a:r>
          </a:p>
        </p:txBody>
      </p:sp>
    </p:spTree>
    <p:extLst>
      <p:ext uri="{BB962C8B-B14F-4D97-AF65-F5344CB8AC3E}">
        <p14:creationId xmlns:p14="http://schemas.microsoft.com/office/powerpoint/2010/main" val="40982970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1BDF63-018B-AF15-7EB0-2D61D7B252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000"/>
          <a:stretch/>
        </p:blipFill>
        <p:spPr>
          <a:xfrm>
            <a:off x="-12192" y="-6858"/>
            <a:ext cx="12204192" cy="6864858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F8EC2A5B-4382-6963-B308-D36F27EF5CD4}"/>
              </a:ext>
            </a:extLst>
          </p:cNvPr>
          <p:cNvSpPr/>
          <p:nvPr/>
        </p:nvSpPr>
        <p:spPr>
          <a:xfrm rot="2510943">
            <a:off x="7772400" y="5340096"/>
            <a:ext cx="3346704" cy="18288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F1035F-F408-E6B5-9591-5163A21A9F39}"/>
              </a:ext>
            </a:extLst>
          </p:cNvPr>
          <p:cNvSpPr txBox="1"/>
          <p:nvPr/>
        </p:nvSpPr>
        <p:spPr>
          <a:xfrm>
            <a:off x="7086600" y="3666744"/>
            <a:ext cx="1984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Hide chat window in screenshot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B3B91AF2-668E-1E7A-D738-90B6A20EE753}"/>
              </a:ext>
            </a:extLst>
          </p:cNvPr>
          <p:cNvSpPr/>
          <p:nvPr/>
        </p:nvSpPr>
        <p:spPr>
          <a:xfrm rot="2702321">
            <a:off x="2788920" y="6007608"/>
            <a:ext cx="795528" cy="19202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07263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624038-E71C-131B-87FA-EED73DFC8B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C85A9F2-7B02-A53D-21EA-3839CF9D32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371867-EDB1-69C4-1F28-B0D400D94F4C}"/>
              </a:ext>
            </a:extLst>
          </p:cNvPr>
          <p:cNvSpPr txBox="1"/>
          <p:nvPr/>
        </p:nvSpPr>
        <p:spPr>
          <a:xfrm rot="16200000">
            <a:off x="4164403" y="5283662"/>
            <a:ext cx="1509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React</a:t>
            </a:r>
          </a:p>
        </p:txBody>
      </p:sp>
    </p:spTree>
    <p:extLst>
      <p:ext uri="{BB962C8B-B14F-4D97-AF65-F5344CB8AC3E}">
        <p14:creationId xmlns:p14="http://schemas.microsoft.com/office/powerpoint/2010/main" val="104708384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1CC4FB-0C07-763E-A21E-D3A3810BC6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1D0A36-B8D7-8433-8BAF-B84FA001DF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000"/>
          <a:stretch/>
        </p:blipFill>
        <p:spPr>
          <a:xfrm>
            <a:off x="0" y="0"/>
            <a:ext cx="12201728" cy="686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4654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4AFF5F-3535-E158-279D-306DE75947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1A8DAF-DB62-A62D-7CEA-D3042C1B8C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000"/>
          <a:stretch/>
        </p:blipFill>
        <p:spPr>
          <a:xfrm>
            <a:off x="0" y="-6858"/>
            <a:ext cx="12204192" cy="68648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9ED5D0-6EB4-E6E2-0B9E-21C9831B030F}"/>
              </a:ext>
            </a:extLst>
          </p:cNvPr>
          <p:cNvSpPr txBox="1"/>
          <p:nvPr/>
        </p:nvSpPr>
        <p:spPr>
          <a:xfrm>
            <a:off x="585216" y="2478024"/>
            <a:ext cx="1965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Audio Caret Menu</a:t>
            </a:r>
          </a:p>
          <a:p>
            <a:r>
              <a:rPr lang="en-US" dirty="0">
                <a:solidFill>
                  <a:schemeClr val="bg1"/>
                </a:solidFill>
              </a:rPr>
              <a:t>  “Audio Settings”</a:t>
            </a:r>
          </a:p>
        </p:txBody>
      </p:sp>
    </p:spTree>
    <p:extLst>
      <p:ext uri="{BB962C8B-B14F-4D97-AF65-F5344CB8AC3E}">
        <p14:creationId xmlns:p14="http://schemas.microsoft.com/office/powerpoint/2010/main" val="331278632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5F8585-A75E-F32D-D8B3-68C6D1DB73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8A32CD0-D29F-341B-FE23-C3C4991365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4488D7-68A3-89EB-1300-196ACD8B2221}"/>
              </a:ext>
            </a:extLst>
          </p:cNvPr>
          <p:cNvSpPr txBox="1"/>
          <p:nvPr/>
        </p:nvSpPr>
        <p:spPr>
          <a:xfrm rot="16200000">
            <a:off x="5209002" y="5602839"/>
            <a:ext cx="871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Share</a:t>
            </a:r>
          </a:p>
        </p:txBody>
      </p:sp>
    </p:spTree>
    <p:extLst>
      <p:ext uri="{BB962C8B-B14F-4D97-AF65-F5344CB8AC3E}">
        <p14:creationId xmlns:p14="http://schemas.microsoft.com/office/powerpoint/2010/main" val="113051997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FDBA544-6A12-D224-AF2E-91D6FEA9BB5F}"/>
              </a:ext>
            </a:extLst>
          </p:cNvPr>
          <p:cNvSpPr txBox="1"/>
          <p:nvPr/>
        </p:nvSpPr>
        <p:spPr>
          <a:xfrm rot="16200000">
            <a:off x="4086765" y="3705028"/>
            <a:ext cx="1509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React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592D1B-FD72-BC76-EC28-96BE9180CA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000"/>
          <a:stretch/>
        </p:blipFill>
        <p:spPr>
          <a:xfrm>
            <a:off x="-1" y="-9705"/>
            <a:ext cx="12209253" cy="686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07187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CA314A9-806C-16BD-8E28-35693A12DB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000"/>
          <a:stretch/>
        </p:blipFill>
        <p:spPr>
          <a:xfrm>
            <a:off x="0" y="-14557"/>
            <a:ext cx="12217879" cy="6872557"/>
          </a:xfrm>
          <a:prstGeom prst="rect">
            <a:avLst/>
          </a:prstGeom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3CD25D4A-058C-1ABD-FE45-FE152C2B2BEE}"/>
              </a:ext>
            </a:extLst>
          </p:cNvPr>
          <p:cNvSpPr/>
          <p:nvPr/>
        </p:nvSpPr>
        <p:spPr>
          <a:xfrm rot="20296050">
            <a:off x="5545836" y="5285232"/>
            <a:ext cx="155448" cy="114300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642264-B7B7-4333-9FF5-257C2C585A1A}"/>
              </a:ext>
            </a:extLst>
          </p:cNvPr>
          <p:cNvSpPr txBox="1"/>
          <p:nvPr/>
        </p:nvSpPr>
        <p:spPr>
          <a:xfrm>
            <a:off x="4809744" y="4855464"/>
            <a:ext cx="1444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Share Caret</a:t>
            </a:r>
          </a:p>
        </p:txBody>
      </p:sp>
    </p:spTree>
    <p:extLst>
      <p:ext uri="{BB962C8B-B14F-4D97-AF65-F5344CB8AC3E}">
        <p14:creationId xmlns:p14="http://schemas.microsoft.com/office/powerpoint/2010/main" val="240273444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D7A5D4-F62A-D356-720C-C441651667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374E4B-64A7-864B-B861-05BB74A18F39}"/>
              </a:ext>
            </a:extLst>
          </p:cNvPr>
          <p:cNvSpPr txBox="1"/>
          <p:nvPr/>
        </p:nvSpPr>
        <p:spPr>
          <a:xfrm>
            <a:off x="1517904" y="3244334"/>
            <a:ext cx="1947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Share Caret Menu</a:t>
            </a:r>
          </a:p>
        </p:txBody>
      </p:sp>
    </p:spTree>
    <p:extLst>
      <p:ext uri="{BB962C8B-B14F-4D97-AF65-F5344CB8AC3E}">
        <p14:creationId xmlns:p14="http://schemas.microsoft.com/office/powerpoint/2010/main" val="196800141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DB25A2-DB87-9246-1902-14E28E4BC1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F503B3-CF1D-993E-71E1-5B884210C211}"/>
              </a:ext>
            </a:extLst>
          </p:cNvPr>
          <p:cNvSpPr txBox="1"/>
          <p:nvPr/>
        </p:nvSpPr>
        <p:spPr>
          <a:xfrm rot="16200000">
            <a:off x="5578860" y="5276472"/>
            <a:ext cx="1581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Host Tools</a:t>
            </a:r>
          </a:p>
        </p:txBody>
      </p:sp>
    </p:spTree>
    <p:extLst>
      <p:ext uri="{BB962C8B-B14F-4D97-AF65-F5344CB8AC3E}">
        <p14:creationId xmlns:p14="http://schemas.microsoft.com/office/powerpoint/2010/main" val="70711562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E03242-2807-180A-083F-B177CEF0F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6C6770-1B21-B7ED-2B25-B89BAB7435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CCA234-5CA1-4135-B73E-99DD60C77107}"/>
              </a:ext>
            </a:extLst>
          </p:cNvPr>
          <p:cNvSpPr txBox="1"/>
          <p:nvPr/>
        </p:nvSpPr>
        <p:spPr>
          <a:xfrm>
            <a:off x="3218688" y="3666744"/>
            <a:ext cx="2203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Host tools menu</a:t>
            </a:r>
          </a:p>
        </p:txBody>
      </p:sp>
    </p:spTree>
    <p:extLst>
      <p:ext uri="{BB962C8B-B14F-4D97-AF65-F5344CB8AC3E}">
        <p14:creationId xmlns:p14="http://schemas.microsoft.com/office/powerpoint/2010/main" val="252458095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B998A4-80DD-A078-E48C-9901A0F467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D1ABC0-BBCE-51B9-48A5-E1E1AE6957A9}"/>
              </a:ext>
            </a:extLst>
          </p:cNvPr>
          <p:cNvSpPr txBox="1"/>
          <p:nvPr/>
        </p:nvSpPr>
        <p:spPr>
          <a:xfrm rot="16200000">
            <a:off x="6103992" y="5105741"/>
            <a:ext cx="1785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AI Companion</a:t>
            </a:r>
          </a:p>
        </p:txBody>
      </p:sp>
    </p:spTree>
    <p:extLst>
      <p:ext uri="{BB962C8B-B14F-4D97-AF65-F5344CB8AC3E}">
        <p14:creationId xmlns:p14="http://schemas.microsoft.com/office/powerpoint/2010/main" val="12091446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BF9F8F-E6C4-552F-E18C-CFC632E5EC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D58D21-5D11-AD0B-9C92-3068DA9654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24403AB4-4133-58C5-CAC5-660D5DE42725}"/>
              </a:ext>
            </a:extLst>
          </p:cNvPr>
          <p:cNvSpPr/>
          <p:nvPr/>
        </p:nvSpPr>
        <p:spPr>
          <a:xfrm>
            <a:off x="8613648" y="3429000"/>
            <a:ext cx="772064" cy="12060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7E0E6E-DC5E-5282-508D-D687FA32075D}"/>
              </a:ext>
            </a:extLst>
          </p:cNvPr>
          <p:cNvSpPr txBox="1"/>
          <p:nvPr/>
        </p:nvSpPr>
        <p:spPr>
          <a:xfrm>
            <a:off x="6217920" y="3304636"/>
            <a:ext cx="2468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AI Companion Window</a:t>
            </a:r>
          </a:p>
        </p:txBody>
      </p:sp>
    </p:spTree>
    <p:extLst>
      <p:ext uri="{BB962C8B-B14F-4D97-AF65-F5344CB8AC3E}">
        <p14:creationId xmlns:p14="http://schemas.microsoft.com/office/powerpoint/2010/main" val="409367502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0FFD96-3923-6A13-EECA-BF16BCEEE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EBE6EF-5992-8D68-F2B5-E4A5B3F54C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F547F6BA-9D32-F027-8374-5BAC2067842B}"/>
              </a:ext>
            </a:extLst>
          </p:cNvPr>
          <p:cNvSpPr/>
          <p:nvPr/>
        </p:nvSpPr>
        <p:spPr>
          <a:xfrm>
            <a:off x="8613648" y="3429000"/>
            <a:ext cx="772064" cy="12060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93DEEB-B0B6-9B47-24C5-5F9E983F5620}"/>
              </a:ext>
            </a:extLst>
          </p:cNvPr>
          <p:cNvSpPr txBox="1"/>
          <p:nvPr/>
        </p:nvSpPr>
        <p:spPr>
          <a:xfrm>
            <a:off x="6217920" y="3304636"/>
            <a:ext cx="2468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AI Companion Window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E7E522E2-326E-A41D-2614-EE438C2C3DFE}"/>
              </a:ext>
            </a:extLst>
          </p:cNvPr>
          <p:cNvSpPr/>
          <p:nvPr/>
        </p:nvSpPr>
        <p:spPr>
          <a:xfrm rot="20580524">
            <a:off x="8789494" y="896816"/>
            <a:ext cx="2737221" cy="18463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84E2AD-E574-903F-66F8-A464DAF4D937}"/>
              </a:ext>
            </a:extLst>
          </p:cNvPr>
          <p:cNvSpPr txBox="1"/>
          <p:nvPr/>
        </p:nvSpPr>
        <p:spPr>
          <a:xfrm>
            <a:off x="6291189" y="1220804"/>
            <a:ext cx="2468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AI Companion Settings</a:t>
            </a:r>
          </a:p>
        </p:txBody>
      </p:sp>
    </p:spTree>
    <p:extLst>
      <p:ext uri="{BB962C8B-B14F-4D97-AF65-F5344CB8AC3E}">
        <p14:creationId xmlns:p14="http://schemas.microsoft.com/office/powerpoint/2010/main" val="289931745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CB3DCB-C15F-E3EF-91AF-3A4A3A7CD0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000"/>
          <a:stretch/>
        </p:blipFill>
        <p:spPr>
          <a:xfrm>
            <a:off x="0" y="-13343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9078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5F4AE2-07D9-6ADD-E0A0-88B3DA1121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77E93E-CEE1-D6DD-3833-6D122083B2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000"/>
          <a:stretch/>
        </p:blipFill>
        <p:spPr>
          <a:xfrm>
            <a:off x="-24384" y="-13716"/>
            <a:ext cx="12216384" cy="68717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8B50D5-BD2A-6487-FCB6-4B4ADA2B3247}"/>
              </a:ext>
            </a:extLst>
          </p:cNvPr>
          <p:cNvSpPr txBox="1"/>
          <p:nvPr/>
        </p:nvSpPr>
        <p:spPr>
          <a:xfrm>
            <a:off x="673842" y="5256889"/>
            <a:ext cx="1356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Camera Off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176969EF-892D-A9EB-CA7D-DF55CC91A672}"/>
              </a:ext>
            </a:extLst>
          </p:cNvPr>
          <p:cNvSpPr/>
          <p:nvPr/>
        </p:nvSpPr>
        <p:spPr>
          <a:xfrm>
            <a:off x="1106424" y="5626221"/>
            <a:ext cx="137160" cy="49377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23021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132A7B-5AD0-F538-8FED-702640D24C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000"/>
          <a:stretch/>
        </p:blipFill>
        <p:spPr>
          <a:xfrm>
            <a:off x="0" y="1905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1AB272-5F9D-A7C5-1A10-14FAC20BC9F5}"/>
              </a:ext>
            </a:extLst>
          </p:cNvPr>
          <p:cNvSpPr txBox="1"/>
          <p:nvPr/>
        </p:nvSpPr>
        <p:spPr>
          <a:xfrm rot="16200000">
            <a:off x="7101422" y="5349166"/>
            <a:ext cx="1207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Apps</a:t>
            </a:r>
          </a:p>
        </p:txBody>
      </p:sp>
    </p:spTree>
    <p:extLst>
      <p:ext uri="{BB962C8B-B14F-4D97-AF65-F5344CB8AC3E}">
        <p14:creationId xmlns:p14="http://schemas.microsoft.com/office/powerpoint/2010/main" val="310534753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7CA03A-BDFE-01CF-3537-43DA1592D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1DF528-FE10-107C-5ACE-9152058428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000"/>
          <a:stretch/>
        </p:blipFill>
        <p:spPr>
          <a:xfrm>
            <a:off x="0" y="-5472"/>
            <a:ext cx="12201728" cy="68634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102E20-FC21-0FA9-BA8A-161E06AC8547}"/>
              </a:ext>
            </a:extLst>
          </p:cNvPr>
          <p:cNvSpPr txBox="1"/>
          <p:nvPr/>
        </p:nvSpPr>
        <p:spPr>
          <a:xfrm>
            <a:off x="4308231" y="3903784"/>
            <a:ext cx="2444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Apps Caret Menu</a:t>
            </a:r>
          </a:p>
        </p:txBody>
      </p:sp>
    </p:spTree>
    <p:extLst>
      <p:ext uri="{BB962C8B-B14F-4D97-AF65-F5344CB8AC3E}">
        <p14:creationId xmlns:p14="http://schemas.microsoft.com/office/powerpoint/2010/main" val="25957044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1F677B-5AC0-17AE-FDEE-BB234D09E9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000"/>
          <a:stretch/>
        </p:blipFill>
        <p:spPr>
          <a:xfrm>
            <a:off x="0" y="-47625"/>
            <a:ext cx="12192000" cy="69056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5A1A29-6A19-5A4B-66CF-EFD00F1509E4}"/>
              </a:ext>
            </a:extLst>
          </p:cNvPr>
          <p:cNvSpPr txBox="1"/>
          <p:nvPr/>
        </p:nvSpPr>
        <p:spPr>
          <a:xfrm rot="16200000">
            <a:off x="7524930" y="4924227"/>
            <a:ext cx="1833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Breakout Room</a:t>
            </a:r>
          </a:p>
        </p:txBody>
      </p:sp>
    </p:spTree>
    <p:extLst>
      <p:ext uri="{BB962C8B-B14F-4D97-AF65-F5344CB8AC3E}">
        <p14:creationId xmlns:p14="http://schemas.microsoft.com/office/powerpoint/2010/main" val="15882540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C4621A-62EA-A6B1-5EDE-AB12AEF4E5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000"/>
          <a:stretch/>
        </p:blipFill>
        <p:spPr>
          <a:xfrm>
            <a:off x="0" y="0"/>
            <a:ext cx="1221478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50FCAE-BA19-4754-CADB-228257F63C3D}"/>
              </a:ext>
            </a:extLst>
          </p:cNvPr>
          <p:cNvSpPr txBox="1"/>
          <p:nvPr/>
        </p:nvSpPr>
        <p:spPr>
          <a:xfrm>
            <a:off x="5363308" y="4501661"/>
            <a:ext cx="2426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Apps Caret options</a:t>
            </a:r>
          </a:p>
        </p:txBody>
      </p:sp>
    </p:spTree>
    <p:extLst>
      <p:ext uri="{BB962C8B-B14F-4D97-AF65-F5344CB8AC3E}">
        <p14:creationId xmlns:p14="http://schemas.microsoft.com/office/powerpoint/2010/main" val="405247866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F2A779-8D8A-E1B1-5F41-BA836F929B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000"/>
          <a:stretch/>
        </p:blipFill>
        <p:spPr>
          <a:xfrm>
            <a:off x="-1" y="-10943"/>
            <a:ext cx="12211455" cy="686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59565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37D957C-FDE7-A939-7682-6C716EC1AC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000"/>
          <a:stretch/>
        </p:blipFill>
        <p:spPr>
          <a:xfrm>
            <a:off x="0" y="-47625"/>
            <a:ext cx="12192000" cy="69056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223ECA-0E00-592C-C04C-40892A86D819}"/>
              </a:ext>
            </a:extLst>
          </p:cNvPr>
          <p:cNvSpPr txBox="1"/>
          <p:nvPr/>
        </p:nvSpPr>
        <p:spPr>
          <a:xfrm rot="16200000">
            <a:off x="8426473" y="5148763"/>
            <a:ext cx="1578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Record</a:t>
            </a:r>
          </a:p>
        </p:txBody>
      </p:sp>
    </p:spTree>
    <p:extLst>
      <p:ext uri="{BB962C8B-B14F-4D97-AF65-F5344CB8AC3E}">
        <p14:creationId xmlns:p14="http://schemas.microsoft.com/office/powerpoint/2010/main" val="83004515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A9D7B4-D7C4-1C88-3BB6-4BF6D39C52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r="5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32900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88F16F-FB01-2564-1187-C6D572CD11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000"/>
          <a:stretch/>
        </p:blipFill>
        <p:spPr>
          <a:xfrm>
            <a:off x="1" y="-541"/>
            <a:ext cx="12192000" cy="68585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76269D-2B03-FD00-5B8B-B04D50BE1AE7}"/>
              </a:ext>
            </a:extLst>
          </p:cNvPr>
          <p:cNvSpPr txBox="1"/>
          <p:nvPr/>
        </p:nvSpPr>
        <p:spPr>
          <a:xfrm rot="16200000">
            <a:off x="8915580" y="5229027"/>
            <a:ext cx="1833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More</a:t>
            </a:r>
          </a:p>
        </p:txBody>
      </p:sp>
    </p:spTree>
    <p:extLst>
      <p:ext uri="{BB962C8B-B14F-4D97-AF65-F5344CB8AC3E}">
        <p14:creationId xmlns:p14="http://schemas.microsoft.com/office/powerpoint/2010/main" val="420846785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22D6808-8408-4D47-F3BC-AFE455DE59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000"/>
          <a:stretch>
            <a:fillRect/>
          </a:stretch>
        </p:blipFill>
        <p:spPr>
          <a:xfrm>
            <a:off x="-101599" y="-20783"/>
            <a:ext cx="12293600" cy="691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75972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BFCF93-A5FB-3A46-9E9B-4515A803A3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000"/>
          <a:stretch>
            <a:fillRect/>
          </a:stretch>
        </p:blipFill>
        <p:spPr>
          <a:xfrm>
            <a:off x="-46180" y="1"/>
            <a:ext cx="12238180" cy="68839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CC0E28-A203-5E6E-EACA-420A92F978E3}"/>
              </a:ext>
            </a:extLst>
          </p:cNvPr>
          <p:cNvSpPr txBox="1"/>
          <p:nvPr/>
        </p:nvSpPr>
        <p:spPr>
          <a:xfrm>
            <a:off x="7518400" y="5098473"/>
            <a:ext cx="1330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Captures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05C99343-4A47-F32B-A16A-0F6B6A077805}"/>
              </a:ext>
            </a:extLst>
          </p:cNvPr>
          <p:cNvSpPr/>
          <p:nvPr/>
        </p:nvSpPr>
        <p:spPr>
          <a:xfrm>
            <a:off x="8709890" y="5186157"/>
            <a:ext cx="905164" cy="19396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2208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2398D4-49A7-1193-6FD7-6ABCFCE2B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F871AF-1D9D-64A2-F759-9B7E57198E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000"/>
          <a:stretch/>
        </p:blipFill>
        <p:spPr>
          <a:xfrm>
            <a:off x="0" y="-13716"/>
            <a:ext cx="12216384" cy="68717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FB1530-4578-8B16-096F-C42208E8B6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28" y="1600075"/>
            <a:ext cx="3725419" cy="30725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7B8F09-FBA7-D99B-AFF0-AC823E3B4A00}"/>
              </a:ext>
            </a:extLst>
          </p:cNvPr>
          <p:cNvSpPr txBox="1"/>
          <p:nvPr/>
        </p:nvSpPr>
        <p:spPr>
          <a:xfrm>
            <a:off x="673842" y="5256889"/>
            <a:ext cx="1356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Camera On</a:t>
            </a: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68C352C2-E24E-647B-8D0B-86211155CABD}"/>
              </a:ext>
            </a:extLst>
          </p:cNvPr>
          <p:cNvSpPr/>
          <p:nvPr/>
        </p:nvSpPr>
        <p:spPr>
          <a:xfrm>
            <a:off x="1129284" y="5732707"/>
            <a:ext cx="155448" cy="50940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FECA12EF-31AE-C63F-6ED1-FAED01BFDC4B}"/>
              </a:ext>
            </a:extLst>
          </p:cNvPr>
          <p:cNvSpPr/>
          <p:nvPr/>
        </p:nvSpPr>
        <p:spPr>
          <a:xfrm>
            <a:off x="2848356" y="3035746"/>
            <a:ext cx="832104" cy="16453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89674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035D21-350F-8970-9900-65C52E3DC8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0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3790EA-A733-18BD-FFA1-F0C4F41235C1}"/>
              </a:ext>
            </a:extLst>
          </p:cNvPr>
          <p:cNvSpPr txBox="1"/>
          <p:nvPr/>
        </p:nvSpPr>
        <p:spPr>
          <a:xfrm>
            <a:off x="1431636" y="2733964"/>
            <a:ext cx="1801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Polls/quizzes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82FE67B9-4CA9-C694-586B-E95C8638F91C}"/>
              </a:ext>
            </a:extLst>
          </p:cNvPr>
          <p:cNvSpPr/>
          <p:nvPr/>
        </p:nvSpPr>
        <p:spPr>
          <a:xfrm>
            <a:off x="2983345" y="2830884"/>
            <a:ext cx="923637" cy="17549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9137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BDE442-E5BC-1D4A-66E3-A6544D7925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000"/>
          <a:stretch>
            <a:fillRect/>
          </a:stretch>
        </p:blipFill>
        <p:spPr>
          <a:xfrm>
            <a:off x="-18473" y="-10391"/>
            <a:ext cx="12210473" cy="68683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6E8A74-4BD8-2351-E9CA-E8977F6C31BF}"/>
              </a:ext>
            </a:extLst>
          </p:cNvPr>
          <p:cNvSpPr txBox="1"/>
          <p:nvPr/>
        </p:nvSpPr>
        <p:spPr>
          <a:xfrm>
            <a:off x="304800" y="3251200"/>
            <a:ext cx="1265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Docs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F8BE11DB-A9E8-70A4-0CCB-1E732A81C717}"/>
              </a:ext>
            </a:extLst>
          </p:cNvPr>
          <p:cNvSpPr/>
          <p:nvPr/>
        </p:nvSpPr>
        <p:spPr>
          <a:xfrm>
            <a:off x="1103745" y="3346966"/>
            <a:ext cx="785091" cy="1778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05295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539E2A-8264-1382-22F5-C8E7AB3827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0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508FC9-2859-784D-ED37-36797ECAB54E}"/>
              </a:ext>
            </a:extLst>
          </p:cNvPr>
          <p:cNvSpPr txBox="1"/>
          <p:nvPr/>
        </p:nvSpPr>
        <p:spPr>
          <a:xfrm>
            <a:off x="7435273" y="2951079"/>
            <a:ext cx="1062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Notes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9267D6B9-03E2-8DA6-9D79-6B3D4DF192C0}"/>
              </a:ext>
            </a:extLst>
          </p:cNvPr>
          <p:cNvSpPr/>
          <p:nvPr/>
        </p:nvSpPr>
        <p:spPr>
          <a:xfrm>
            <a:off x="8405091" y="3048000"/>
            <a:ext cx="711200" cy="17549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78236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E369C11-FDBF-C60F-80E8-C7351F9EB6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0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F39819-467E-A7E3-2566-CD918C0FCBFC}"/>
              </a:ext>
            </a:extLst>
          </p:cNvPr>
          <p:cNvSpPr txBox="1"/>
          <p:nvPr/>
        </p:nvSpPr>
        <p:spPr>
          <a:xfrm>
            <a:off x="1274618" y="3094182"/>
            <a:ext cx="1533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Whiteboard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541FB607-927E-16C2-591B-22BB0ACFDA2E}"/>
              </a:ext>
            </a:extLst>
          </p:cNvPr>
          <p:cNvSpPr/>
          <p:nvPr/>
        </p:nvSpPr>
        <p:spPr>
          <a:xfrm>
            <a:off x="2604655" y="3172691"/>
            <a:ext cx="775854" cy="15701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6037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61A1C6-0BB8-D951-9256-F782715DFF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000"/>
          <a:stretch>
            <a:fillRect/>
          </a:stretch>
        </p:blipFill>
        <p:spPr>
          <a:xfrm>
            <a:off x="-9236" y="-5195"/>
            <a:ext cx="12201236" cy="68631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219EDA-BA8F-E0CD-55D8-AA139B0315D3}"/>
              </a:ext>
            </a:extLst>
          </p:cNvPr>
          <p:cNvSpPr txBox="1"/>
          <p:nvPr/>
        </p:nvSpPr>
        <p:spPr>
          <a:xfrm>
            <a:off x="7398327" y="4784436"/>
            <a:ext cx="1422400" cy="36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Livestream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0E5DEF0D-20AE-F5D3-0166-B04E62267FB1}"/>
              </a:ext>
            </a:extLst>
          </p:cNvPr>
          <p:cNvSpPr/>
          <p:nvPr/>
        </p:nvSpPr>
        <p:spPr>
          <a:xfrm>
            <a:off x="8728364" y="4932218"/>
            <a:ext cx="729672" cy="15701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52911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075379-AB69-B874-8052-17C3D63A4C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000"/>
          <a:stretch>
            <a:fillRect/>
          </a:stretch>
        </p:blipFill>
        <p:spPr>
          <a:xfrm>
            <a:off x="-9236" y="-5195"/>
            <a:ext cx="12201236" cy="68631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05C7D9-6C61-EE4B-A81D-FDC60F0ECFCC}"/>
              </a:ext>
            </a:extLst>
          </p:cNvPr>
          <p:cNvSpPr txBox="1"/>
          <p:nvPr/>
        </p:nvSpPr>
        <p:spPr>
          <a:xfrm>
            <a:off x="1671782" y="2992582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Start focus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FD880A17-218F-B0A3-3708-C69E1E373AAE}"/>
              </a:ext>
            </a:extLst>
          </p:cNvPr>
          <p:cNvSpPr/>
          <p:nvPr/>
        </p:nvSpPr>
        <p:spPr>
          <a:xfrm>
            <a:off x="2983345" y="3066473"/>
            <a:ext cx="914400" cy="22155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57994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57910E-72A5-50C4-9830-1592153F59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0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DB5C73D0-65FF-9A56-4FCC-0C671E541EB3}"/>
              </a:ext>
            </a:extLst>
          </p:cNvPr>
          <p:cNvSpPr/>
          <p:nvPr/>
        </p:nvSpPr>
        <p:spPr>
          <a:xfrm rot="1960631">
            <a:off x="9070109" y="5624957"/>
            <a:ext cx="1653309" cy="21243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17152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074192-2EDE-4E40-9022-4815704151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000"/>
          <a:stretch/>
        </p:blipFill>
        <p:spPr>
          <a:xfrm>
            <a:off x="1" y="-47625"/>
            <a:ext cx="12192000" cy="69056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111924-73C5-CD21-AC86-47FB348905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000"/>
          <a:stretch/>
        </p:blipFill>
        <p:spPr>
          <a:xfrm>
            <a:off x="1" y="-47625"/>
            <a:ext cx="12192000" cy="69056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2DF651-5207-D86E-6397-F2D3EB8708CC}"/>
              </a:ext>
            </a:extLst>
          </p:cNvPr>
          <p:cNvSpPr txBox="1"/>
          <p:nvPr/>
        </p:nvSpPr>
        <p:spPr>
          <a:xfrm rot="16200000">
            <a:off x="10896782" y="5162352"/>
            <a:ext cx="1833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34162138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F3037D-CD89-BE7C-0847-9C184CA176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0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62448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CA81F7-4C74-0400-64CA-C4EB7C0A3F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1776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4864</TotalTime>
  <Words>443</Words>
  <Application>Microsoft Office PowerPoint</Application>
  <PresentationFormat>Widescreen</PresentationFormat>
  <Paragraphs>221</Paragraphs>
  <Slides>109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109</vt:i4>
      </vt:variant>
    </vt:vector>
  </HeadingPairs>
  <TitlesOfParts>
    <vt:vector size="115" baseType="lpstr">
      <vt:lpstr>Aptos</vt:lpstr>
      <vt:lpstr>Arial</vt:lpstr>
      <vt:lpstr>Calibri</vt:lpstr>
      <vt:lpstr>Calibri Light</vt:lpstr>
      <vt:lpstr>Montserrat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Willie_81</dc:creator>
  <cp:lastModifiedBy>Willie_81</cp:lastModifiedBy>
  <cp:revision>29</cp:revision>
  <cp:lastPrinted>2025-06-04T14:08:40Z</cp:lastPrinted>
  <dcterms:created xsi:type="dcterms:W3CDTF">2025-05-23T16:04:25Z</dcterms:created>
  <dcterms:modified xsi:type="dcterms:W3CDTF">2025-06-04T14:29:08Z</dcterms:modified>
</cp:coreProperties>
</file>