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57" r:id="rId2"/>
    <p:sldId id="268" r:id="rId3"/>
    <p:sldId id="273" r:id="rId4"/>
    <p:sldId id="269" r:id="rId5"/>
    <p:sldId id="274" r:id="rId6"/>
    <p:sldId id="262" r:id="rId7"/>
    <p:sldId id="263" r:id="rId8"/>
    <p:sldId id="275" r:id="rId9"/>
    <p:sldId id="264" r:id="rId10"/>
    <p:sldId id="258" r:id="rId11"/>
    <p:sldId id="271" r:id="rId12"/>
    <p:sldId id="265" r:id="rId13"/>
    <p:sldId id="270" r:id="rId1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8" autoAdjust="0"/>
    <p:restoredTop sz="94296" autoAdjust="0"/>
  </p:normalViewPr>
  <p:slideViewPr>
    <p:cSldViewPr snapToGrid="0" showGuides="1">
      <p:cViewPr varScale="1">
        <p:scale>
          <a:sx n="94" d="100"/>
          <a:sy n="94" d="100"/>
        </p:scale>
        <p:origin x="75" y="273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1" d="100"/>
          <a:sy n="81" d="100"/>
        </p:scale>
        <p:origin x="317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47433D1-8034-49E6-95C8-75D87A2EEC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F4E8AA-70C3-4DE5-B0B5-C923F1E8A90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521D9CD-F134-45DA-B3F9-AE9748718759}" type="datetimeFigureOut">
              <a:rPr lang="en-GB" smtClean="0"/>
              <a:t>29/01/2025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DC0A2D-E8CD-44C0-90E1-FE5920F231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463FA1-DDA6-49F2-BEF9-6830AD52406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464EE31-E1B2-4097-A793-D589D81A2A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5189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9D6C7E2-9C9F-485A-AC6F-F723978C96A7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16D461D-012F-42B6-AFA0-2DB3EA77C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615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95244-27A1-4ED8-A4C8-2420357AFB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03D544-2A5A-4EBA-A5C9-D4C0DF8A5B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A5318-58F4-5940-6C23-BE7E25CAB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7D34D-9F30-413E-B417-F7F314939B07}" type="datetime1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334A93-1CAC-8649-2119-D63E5A9E1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F7098-CDF7-0CCF-9A39-9EB646BBB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CF456-40F5-4E05-9AB1-CE594D84E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24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000">
        <p14:doors dir="vert"/>
      </p:transition>
    </mc:Choice>
    <mc:Fallback xmlns="">
      <p:transition spd="slow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31E29-8999-5218-C492-1D0F9B7B4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1FC391-BA8A-7E39-A9EC-AA0E3180CF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B8D93-A546-D34E-5262-C870878E2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80DD0-1731-45C2-B8CB-75EA62269FF2}" type="datetime1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D150A-4685-A705-816D-69A1907E6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E65DE-6043-C352-B716-926E15B8D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CF456-40F5-4E05-9AB1-CE594D84E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51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000">
        <p14:doors dir="vert"/>
      </p:transition>
    </mc:Choice>
    <mc:Fallback xmlns="">
      <p:transition spd="slow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8EDF95-DAF1-9601-2359-4BD68929B4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D8AA6B-AB56-9532-9B15-44E5979B10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A5DB7-AABF-505B-42FC-2C8076EEB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1A9B-0583-4A07-AB07-764F76CCCD95}" type="datetime1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09CD5-E12E-AAFB-5B60-0DA96245F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89647-B23D-BE8A-FB46-2D23FA14D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CF456-40F5-4E05-9AB1-CE594D84E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53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000">
        <p14:doors dir="vert"/>
      </p:transition>
    </mc:Choice>
    <mc:Fallback xmlns="">
      <p:transition spd="slow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77B14-4FC9-1B25-7A6E-333B3BA4E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3F679-9BB8-6770-48BE-501248034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292C13-2301-EE61-E316-B4A67673A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E4DC5-F4B5-49B1-8EA5-3C972D14540F}" type="datetime1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9053B4-A77F-956F-592E-D5D192FEA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A5D83-0B9F-B0F5-07DE-93CCA1EC4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CF456-40F5-4E05-9AB1-CE594D84E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0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000">
        <p14:doors dir="vert"/>
      </p:transition>
    </mc:Choice>
    <mc:Fallback xmlns="">
      <p:transition spd="slow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F5606-D8FC-9D44-4AB9-91C0A8B8F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B073F-4D1D-4BA5-73C7-E02D803D3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A3034-6C03-A066-B67E-6A97AA073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59061-AF26-4791-991B-3F8049081334}" type="datetime1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9B3F1D-259B-374B-5C30-2323B2ABF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1AC6B-7F9C-D7DE-FC9E-1D96EB63E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CF456-40F5-4E05-9AB1-CE594D84E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49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000">
        <p14:doors dir="vert"/>
      </p:transition>
    </mc:Choice>
    <mc:Fallback xmlns="">
      <p:transition spd="slow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8D478-26AD-D462-B246-27F5A1DB4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D5754-A972-7465-2FE7-400666B81E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A42678-13D9-EAD3-6AE8-275B68193D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FCE54B-D7DD-4E79-A870-14C53F8F8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D60DE-417C-4FF7-AC58-3555366223F7}" type="datetime1">
              <a:rPr lang="en-US" smtClean="0"/>
              <a:t>1/29/2025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A181F4-C535-9796-BFC0-B4F9950D6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958E1-924B-3C8A-63FF-253C5A307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CF456-40F5-4E05-9AB1-CE594D84E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99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000">
        <p14:doors dir="vert"/>
      </p:transition>
    </mc:Choice>
    <mc:Fallback xmlns="">
      <p:transition spd="slow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A21EC-821F-270F-D150-C10B8F27C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569D0-BA8E-0C2F-C931-01C9C07DC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0C5412-6983-8DAB-8A24-339427CB87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1191BE-F023-168A-8238-80000753FC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D9DDBF-17BA-2F1F-A155-B8ED24F8F7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F8CB36-3824-4DDA-6619-492BCAF97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85478-DEE5-4985-9014-A5B35D3960AE}" type="datetime1">
              <a:rPr lang="en-US" smtClean="0"/>
              <a:t>1/29/2025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B0838D-CBBB-E8E7-CD73-15A9A683F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D96DE3-7FF6-77C4-E370-40F7B0A18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CF456-40F5-4E05-9AB1-CE594D84E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5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000">
        <p14:doors dir="vert"/>
      </p:transition>
    </mc:Choice>
    <mc:Fallback xmlns="">
      <p:transition spd="slow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5869F-F41A-5DEC-FBEC-184F0244F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EB65E3-004C-19C3-453B-8044AA84F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52501-6204-478A-B1DF-B23F1F361A8E}" type="datetime1">
              <a:rPr lang="en-US" smtClean="0"/>
              <a:t>1/29/2025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2292C2-DF0F-1DFE-4CCB-B1DEDD2F9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DE98-B8C5-A3CE-19D6-853BA89E1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CF456-40F5-4E05-9AB1-CE594D84E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26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000">
        <p14:doors dir="vert"/>
      </p:transition>
    </mc:Choice>
    <mc:Fallback xmlns="">
      <p:transition spd="slow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E9A252-7585-218D-8F2A-09C8839F9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28EDC-98B6-4F7F-8F3B-A94A061CD9EB}" type="datetime1">
              <a:rPr lang="en-US" smtClean="0"/>
              <a:t>1/29/2025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E08B76-4064-CBB5-4EBF-86FDD2C4D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8E1672-9739-A619-0850-2D38C5EBE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CF456-40F5-4E05-9AB1-CE594D84E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8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000">
        <p14:doors dir="vert"/>
      </p:transition>
    </mc:Choice>
    <mc:Fallback xmlns="">
      <p:transition spd="slow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EBC97-8C07-D69B-8D08-DED42DD94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A2351-DF15-9B5D-6BBE-DCE11B39F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D5E516-1016-392B-3EA8-051053F50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2E55AE-E501-7F42-39A3-4353744C8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426B-6925-42D5-A2B4-5415CF1DEC37}" type="datetime1">
              <a:rPr lang="en-US" smtClean="0"/>
              <a:t>1/29/2025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8DC2AE-6E29-FB74-A274-5A1FD6CD9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014B8-29EA-227B-316B-077442D2E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CF456-40F5-4E05-9AB1-CE594D84E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70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000">
        <p14:doors dir="vert"/>
      </p:transition>
    </mc:Choice>
    <mc:Fallback xmlns="">
      <p:transition spd="slow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FDE95-A032-D613-64B3-9DEEF5CA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B7CB39-910A-941F-81D9-77E6EFDB04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DB7A5C-87F0-D173-AF59-637C673BB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490CF6-1374-9C74-E5FC-EE5204075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7C3BB-0413-4886-897F-0FC7211E2934}" type="datetime1">
              <a:rPr lang="en-US" smtClean="0"/>
              <a:t>1/29/2025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829C54-FF1A-018C-81AD-9C955760D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A8AE64-3A06-4703-6E1B-7B8C20C26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CF456-40F5-4E05-9AB1-CE594D84E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68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000">
        <p14:doors dir="vert"/>
      </p:transition>
    </mc:Choice>
    <mc:Fallback xmlns="">
      <p:transition spd="slow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E483F2-8A94-92FB-D9FB-8E9275BA0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240CE6-2266-A338-37C7-60EEF59EB0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DBEFA-189D-6D9D-7DFA-D11FB690FF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A1303D-7C70-4BC2-B092-1E09BE3094B7}" type="datetime1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E10A1-3C51-73A5-DF57-42385E5F19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0092A3-A941-3055-26A7-4F2A8FDB51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BCF456-40F5-4E05-9AB1-CE594D84E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19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 advTm="2000">
        <p14:doors dir="vert"/>
      </p:transition>
    </mc:Choice>
    <mc:Fallback xmlns="">
      <p:transition spd="slow" advTm="2000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245F09C0-361C-7F76-ECA8-61795248F4DB}"/>
              </a:ext>
            </a:extLst>
          </p:cNvPr>
          <p:cNvSpPr>
            <a:spLocks/>
          </p:cNvSpPr>
          <p:nvPr/>
        </p:nvSpPr>
        <p:spPr bwMode="auto">
          <a:xfrm flipH="1">
            <a:off x="0" y="2231522"/>
            <a:ext cx="5162550" cy="2827338"/>
          </a:xfrm>
          <a:custGeom>
            <a:avLst/>
            <a:gdLst>
              <a:gd name="T0" fmla="*/ 1928 w 1928"/>
              <a:gd name="T1" fmla="*/ 844 h 1051"/>
              <a:gd name="T2" fmla="*/ 128 w 1928"/>
              <a:gd name="T3" fmla="*/ 876 h 1051"/>
              <a:gd name="T4" fmla="*/ 768 w 1928"/>
              <a:gd name="T5" fmla="*/ 360 h 1051"/>
              <a:gd name="T6" fmla="*/ 1924 w 1928"/>
              <a:gd name="T7" fmla="*/ 420 h 1051"/>
              <a:gd name="T8" fmla="*/ 1928 w 1928"/>
              <a:gd name="T9" fmla="*/ 844 h 10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8" h="1051">
                <a:moveTo>
                  <a:pt x="1928" y="844"/>
                </a:moveTo>
                <a:cubicBezTo>
                  <a:pt x="1908" y="833"/>
                  <a:pt x="768" y="0"/>
                  <a:pt x="128" y="876"/>
                </a:cubicBezTo>
                <a:cubicBezTo>
                  <a:pt x="0" y="1051"/>
                  <a:pt x="337" y="496"/>
                  <a:pt x="768" y="360"/>
                </a:cubicBezTo>
                <a:cubicBezTo>
                  <a:pt x="1136" y="244"/>
                  <a:pt x="1508" y="260"/>
                  <a:pt x="1924" y="420"/>
                </a:cubicBezTo>
                <a:lnTo>
                  <a:pt x="1928" y="84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6BE845EC-2779-4963-8D9C-1C99A12C0F03}"/>
              </a:ext>
            </a:extLst>
          </p:cNvPr>
          <p:cNvSpPr>
            <a:spLocks/>
          </p:cNvSpPr>
          <p:nvPr/>
        </p:nvSpPr>
        <p:spPr bwMode="auto">
          <a:xfrm>
            <a:off x="5715001" y="287337"/>
            <a:ext cx="4005263" cy="6470650"/>
          </a:xfrm>
          <a:custGeom>
            <a:avLst/>
            <a:gdLst>
              <a:gd name="T0" fmla="*/ 1496 w 1496"/>
              <a:gd name="T1" fmla="*/ 2266 h 2406"/>
              <a:gd name="T2" fmla="*/ 144 w 1496"/>
              <a:gd name="T3" fmla="*/ 1387 h 2406"/>
              <a:gd name="T4" fmla="*/ 972 w 1496"/>
              <a:gd name="T5" fmla="*/ 0 h 2406"/>
              <a:gd name="T6" fmla="*/ 517 w 1496"/>
              <a:gd name="T7" fmla="*/ 1292 h 2406"/>
              <a:gd name="T8" fmla="*/ 1496 w 1496"/>
              <a:gd name="T9" fmla="*/ 2266 h 2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96" h="2406">
                <a:moveTo>
                  <a:pt x="1496" y="2266"/>
                </a:moveTo>
                <a:cubicBezTo>
                  <a:pt x="895" y="2406"/>
                  <a:pt x="289" y="2013"/>
                  <a:pt x="144" y="1387"/>
                </a:cubicBezTo>
                <a:cubicBezTo>
                  <a:pt x="0" y="761"/>
                  <a:pt x="370" y="140"/>
                  <a:pt x="972" y="0"/>
                </a:cubicBezTo>
                <a:cubicBezTo>
                  <a:pt x="506" y="287"/>
                  <a:pt x="418" y="824"/>
                  <a:pt x="517" y="1292"/>
                </a:cubicBezTo>
                <a:cubicBezTo>
                  <a:pt x="616" y="1759"/>
                  <a:pt x="1092" y="2078"/>
                  <a:pt x="1496" y="2266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4CF51961-9270-4913-9698-7C6797C5FB9C}"/>
              </a:ext>
            </a:extLst>
          </p:cNvPr>
          <p:cNvSpPr>
            <a:spLocks/>
          </p:cNvSpPr>
          <p:nvPr/>
        </p:nvSpPr>
        <p:spPr bwMode="auto">
          <a:xfrm>
            <a:off x="5734051" y="147637"/>
            <a:ext cx="3201988" cy="6284913"/>
          </a:xfrm>
          <a:custGeom>
            <a:avLst/>
            <a:gdLst>
              <a:gd name="T0" fmla="*/ 1121 w 1196"/>
              <a:gd name="T1" fmla="*/ 2337 h 2337"/>
              <a:gd name="T2" fmla="*/ 0 w 1196"/>
              <a:gd name="T3" fmla="*/ 1173 h 2337"/>
              <a:gd name="T4" fmla="*/ 1196 w 1196"/>
              <a:gd name="T5" fmla="*/ 0 h 2337"/>
              <a:gd name="T6" fmla="*/ 385 w 1196"/>
              <a:gd name="T7" fmla="*/ 1165 h 2337"/>
              <a:gd name="T8" fmla="*/ 1121 w 1196"/>
              <a:gd name="T9" fmla="*/ 2337 h 2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96" h="2337">
                <a:moveTo>
                  <a:pt x="1121" y="2337"/>
                </a:moveTo>
                <a:cubicBezTo>
                  <a:pt x="502" y="2337"/>
                  <a:pt x="0" y="1816"/>
                  <a:pt x="0" y="1173"/>
                </a:cubicBezTo>
                <a:cubicBezTo>
                  <a:pt x="0" y="530"/>
                  <a:pt x="577" y="0"/>
                  <a:pt x="1196" y="0"/>
                </a:cubicBezTo>
                <a:cubicBezTo>
                  <a:pt x="676" y="174"/>
                  <a:pt x="394" y="686"/>
                  <a:pt x="385" y="1165"/>
                </a:cubicBezTo>
                <a:cubicBezTo>
                  <a:pt x="377" y="1643"/>
                  <a:pt x="768" y="2062"/>
                  <a:pt x="1121" y="233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80C67EE6-771C-462E-8C04-18116AF17315}"/>
              </a:ext>
            </a:extLst>
          </p:cNvPr>
          <p:cNvSpPr>
            <a:spLocks/>
          </p:cNvSpPr>
          <p:nvPr/>
        </p:nvSpPr>
        <p:spPr bwMode="auto">
          <a:xfrm>
            <a:off x="6810376" y="5051425"/>
            <a:ext cx="5370513" cy="2054225"/>
          </a:xfrm>
          <a:custGeom>
            <a:avLst/>
            <a:gdLst>
              <a:gd name="T0" fmla="*/ 2003 w 2006"/>
              <a:gd name="T1" fmla="*/ 555 h 764"/>
              <a:gd name="T2" fmla="*/ 86 w 2006"/>
              <a:gd name="T3" fmla="*/ 345 h 764"/>
              <a:gd name="T4" fmla="*/ 798 w 2006"/>
              <a:gd name="T5" fmla="*/ 569 h 764"/>
              <a:gd name="T6" fmla="*/ 2006 w 2006"/>
              <a:gd name="T7" fmla="*/ 0 h 764"/>
              <a:gd name="T8" fmla="*/ 2003 w 2006"/>
              <a:gd name="T9" fmla="*/ 555 h 764"/>
              <a:gd name="T10" fmla="*/ 2003 w 2006"/>
              <a:gd name="T11" fmla="*/ 555 h 7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06" h="764">
                <a:moveTo>
                  <a:pt x="2003" y="555"/>
                </a:moveTo>
                <a:cubicBezTo>
                  <a:pt x="1367" y="764"/>
                  <a:pt x="574" y="689"/>
                  <a:pt x="86" y="345"/>
                </a:cubicBezTo>
                <a:cubicBezTo>
                  <a:pt x="0" y="284"/>
                  <a:pt x="355" y="566"/>
                  <a:pt x="798" y="569"/>
                </a:cubicBezTo>
                <a:cubicBezTo>
                  <a:pt x="1176" y="543"/>
                  <a:pt x="1353" y="516"/>
                  <a:pt x="2006" y="0"/>
                </a:cubicBezTo>
                <a:cubicBezTo>
                  <a:pt x="2003" y="555"/>
                  <a:pt x="2003" y="555"/>
                  <a:pt x="2003" y="555"/>
                </a:cubicBezTo>
                <a:cubicBezTo>
                  <a:pt x="2003" y="555"/>
                  <a:pt x="2003" y="555"/>
                  <a:pt x="2003" y="5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17ECAEAE-74BF-47A7-A974-C3EF8432EEDE}"/>
              </a:ext>
            </a:extLst>
          </p:cNvPr>
          <p:cNvSpPr>
            <a:spLocks/>
          </p:cNvSpPr>
          <p:nvPr/>
        </p:nvSpPr>
        <p:spPr bwMode="auto">
          <a:xfrm>
            <a:off x="7029451" y="-766763"/>
            <a:ext cx="5162550" cy="2827338"/>
          </a:xfrm>
          <a:custGeom>
            <a:avLst/>
            <a:gdLst>
              <a:gd name="T0" fmla="*/ 1928 w 1928"/>
              <a:gd name="T1" fmla="*/ 844 h 1051"/>
              <a:gd name="T2" fmla="*/ 128 w 1928"/>
              <a:gd name="T3" fmla="*/ 876 h 1051"/>
              <a:gd name="T4" fmla="*/ 768 w 1928"/>
              <a:gd name="T5" fmla="*/ 360 h 1051"/>
              <a:gd name="T6" fmla="*/ 1924 w 1928"/>
              <a:gd name="T7" fmla="*/ 420 h 1051"/>
              <a:gd name="T8" fmla="*/ 1928 w 1928"/>
              <a:gd name="T9" fmla="*/ 844 h 10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8" h="1051">
                <a:moveTo>
                  <a:pt x="1928" y="844"/>
                </a:moveTo>
                <a:cubicBezTo>
                  <a:pt x="1908" y="833"/>
                  <a:pt x="768" y="0"/>
                  <a:pt x="128" y="876"/>
                </a:cubicBezTo>
                <a:cubicBezTo>
                  <a:pt x="0" y="1051"/>
                  <a:pt x="337" y="496"/>
                  <a:pt x="768" y="360"/>
                </a:cubicBezTo>
                <a:cubicBezTo>
                  <a:pt x="1136" y="244"/>
                  <a:pt x="1508" y="260"/>
                  <a:pt x="1924" y="420"/>
                </a:cubicBezTo>
                <a:lnTo>
                  <a:pt x="1928" y="84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1">
            <a:extLst>
              <a:ext uri="{FF2B5EF4-FFF2-40B4-BE49-F238E27FC236}">
                <a16:creationId xmlns:a16="http://schemas.microsoft.com/office/drawing/2014/main" id="{ABDE2923-CCE2-70C8-6883-520FCCFA5801}"/>
              </a:ext>
            </a:extLst>
          </p:cNvPr>
          <p:cNvSpPr txBox="1"/>
          <p:nvPr/>
        </p:nvSpPr>
        <p:spPr>
          <a:xfrm>
            <a:off x="273280" y="1963971"/>
            <a:ext cx="5205182" cy="1503936"/>
          </a:xfrm>
          <a:prstGeom prst="rect">
            <a:avLst/>
          </a:prstGeom>
          <a:noFill/>
        </p:spPr>
        <p:txBody>
          <a:bodyPr wrap="square" rtlCol="0" anchor="b" anchorCtr="0">
            <a:normAutofit fontScale="62500" lnSpcReduction="20000"/>
          </a:bodyPr>
          <a:lstStyle/>
          <a:p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Mastering Zoom Etiquette for Effective Communication</a:t>
            </a:r>
          </a:p>
        </p:txBody>
      </p:sp>
      <p:sp>
        <p:nvSpPr>
          <p:cNvPr id="3" name="2">
            <a:extLst>
              <a:ext uri="{FF2B5EF4-FFF2-40B4-BE49-F238E27FC236}">
                <a16:creationId xmlns:a16="http://schemas.microsoft.com/office/drawing/2014/main" id="{AB486052-F44F-ADDB-0243-C806719EBEB5}"/>
              </a:ext>
            </a:extLst>
          </p:cNvPr>
          <p:cNvSpPr txBox="1"/>
          <p:nvPr/>
        </p:nvSpPr>
        <p:spPr>
          <a:xfrm>
            <a:off x="507005" y="4797426"/>
            <a:ext cx="5731870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kern="1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Essential Tips for Professional Virtual Meetings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28E8BD-1058-29C7-467C-8E00A717E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8445" y="1232094"/>
            <a:ext cx="3565332" cy="35653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5E8C00-983A-8CDA-7FC7-73CD225F5F62}"/>
              </a:ext>
            </a:extLst>
          </p:cNvPr>
          <p:cNvSpPr txBox="1"/>
          <p:nvPr/>
        </p:nvSpPr>
        <p:spPr>
          <a:xfrm>
            <a:off x="797559" y="3835400"/>
            <a:ext cx="47955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VANARFE </a:t>
            </a:r>
            <a:r>
              <a:rPr lang="en-US" b="1" dirty="0">
                <a:solidFill>
                  <a:srgbClr val="002060"/>
                </a:solidFill>
              </a:rPr>
              <a:t>ELECTRONIC</a:t>
            </a:r>
            <a:r>
              <a:rPr lang="en-US" b="1" dirty="0">
                <a:solidFill>
                  <a:srgbClr val="FF0000"/>
                </a:solidFill>
              </a:rPr>
              <a:t> COMMUNICATIONS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Constance T. Bails, Ph.D.</a:t>
            </a:r>
          </a:p>
        </p:txBody>
      </p:sp>
      <p:pic>
        <p:nvPicPr>
          <p:cNvPr id="9" name="Picture 8" descr="A blue and black map">
            <a:extLst>
              <a:ext uri="{FF2B5EF4-FFF2-40B4-BE49-F238E27FC236}">
                <a16:creationId xmlns:a16="http://schemas.microsoft.com/office/drawing/2014/main" id="{1C5C9CD5-A96F-D258-0427-BE53CC855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36" y="287337"/>
            <a:ext cx="4319270" cy="1411194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6385DB0-4B5A-ED7B-8D9D-6FB10A792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F9ED710-CE57-6A44-915E-CCFC9D855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CF456-40F5-4E05-9AB1-CE594D84E39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24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doors dir="ver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E4FBF575-C537-4B6A-94C4-20649F0D18CD}"/>
              </a:ext>
            </a:extLst>
          </p:cNvPr>
          <p:cNvSpPr/>
          <p:nvPr/>
        </p:nvSpPr>
        <p:spPr>
          <a:xfrm>
            <a:off x="-36146" y="-30146"/>
            <a:ext cx="12226471" cy="6888146"/>
          </a:xfrm>
          <a:custGeom>
            <a:avLst/>
            <a:gdLst>
              <a:gd name="connsiteX0" fmla="*/ 0 w 12204700"/>
              <a:gd name="connsiteY0" fmla="*/ 0 h 959618"/>
              <a:gd name="connsiteX1" fmla="*/ 12204700 w 12204700"/>
              <a:gd name="connsiteY1" fmla="*/ 0 h 959618"/>
              <a:gd name="connsiteX2" fmla="*/ 12204700 w 12204700"/>
              <a:gd name="connsiteY2" fmla="*/ 959618 h 959618"/>
              <a:gd name="connsiteX3" fmla="*/ 0 w 12204700"/>
              <a:gd name="connsiteY3" fmla="*/ 959618 h 959618"/>
              <a:gd name="connsiteX4" fmla="*/ 0 w 12204700"/>
              <a:gd name="connsiteY4" fmla="*/ 0 h 959618"/>
              <a:gd name="connsiteX0" fmla="*/ 0 w 12204700"/>
              <a:gd name="connsiteY0" fmla="*/ 0 h 959618"/>
              <a:gd name="connsiteX1" fmla="*/ 12204700 w 12204700"/>
              <a:gd name="connsiteY1" fmla="*/ 0 h 959618"/>
              <a:gd name="connsiteX2" fmla="*/ 12204700 w 12204700"/>
              <a:gd name="connsiteY2" fmla="*/ 959618 h 959618"/>
              <a:gd name="connsiteX3" fmla="*/ 0 w 12204700"/>
              <a:gd name="connsiteY3" fmla="*/ 959618 h 959618"/>
              <a:gd name="connsiteX4" fmla="*/ 0 w 12204700"/>
              <a:gd name="connsiteY4" fmla="*/ 0 h 959618"/>
              <a:gd name="connsiteX0" fmla="*/ 0 w 12204700"/>
              <a:gd name="connsiteY0" fmla="*/ 0 h 1371600"/>
              <a:gd name="connsiteX1" fmla="*/ 12204700 w 12204700"/>
              <a:gd name="connsiteY1" fmla="*/ 411982 h 1371600"/>
              <a:gd name="connsiteX2" fmla="*/ 12204700 w 12204700"/>
              <a:gd name="connsiteY2" fmla="*/ 1371600 h 1371600"/>
              <a:gd name="connsiteX3" fmla="*/ 0 w 12204700"/>
              <a:gd name="connsiteY3" fmla="*/ 1371600 h 1371600"/>
              <a:gd name="connsiteX4" fmla="*/ 0 w 12204700"/>
              <a:gd name="connsiteY4" fmla="*/ 0 h 1371600"/>
              <a:gd name="connsiteX0" fmla="*/ 0 w 12214748"/>
              <a:gd name="connsiteY0" fmla="*/ 231112 h 1602712"/>
              <a:gd name="connsiteX1" fmla="*/ 12214748 w 12214748"/>
              <a:gd name="connsiteY1" fmla="*/ 0 h 1602712"/>
              <a:gd name="connsiteX2" fmla="*/ 12204700 w 12214748"/>
              <a:gd name="connsiteY2" fmla="*/ 1602712 h 1602712"/>
              <a:gd name="connsiteX3" fmla="*/ 0 w 12214748"/>
              <a:gd name="connsiteY3" fmla="*/ 1602712 h 1602712"/>
              <a:gd name="connsiteX4" fmla="*/ 0 w 12214748"/>
              <a:gd name="connsiteY4" fmla="*/ 231112 h 1602712"/>
              <a:gd name="connsiteX0" fmla="*/ 0 w 12214748"/>
              <a:gd name="connsiteY0" fmla="*/ 231112 h 1602712"/>
              <a:gd name="connsiteX1" fmla="*/ 12214748 w 12214748"/>
              <a:gd name="connsiteY1" fmla="*/ 0 h 1602712"/>
              <a:gd name="connsiteX2" fmla="*/ 12204700 w 12214748"/>
              <a:gd name="connsiteY2" fmla="*/ 1602712 h 1602712"/>
              <a:gd name="connsiteX3" fmla="*/ 0 w 12214748"/>
              <a:gd name="connsiteY3" fmla="*/ 1602712 h 1602712"/>
              <a:gd name="connsiteX4" fmla="*/ 0 w 12214748"/>
              <a:gd name="connsiteY4" fmla="*/ 231112 h 1602712"/>
              <a:gd name="connsiteX0" fmla="*/ 0 w 12214748"/>
              <a:gd name="connsiteY0" fmla="*/ 221063 h 1592663"/>
              <a:gd name="connsiteX1" fmla="*/ 12214748 w 12214748"/>
              <a:gd name="connsiteY1" fmla="*/ 0 h 1592663"/>
              <a:gd name="connsiteX2" fmla="*/ 12204700 w 12214748"/>
              <a:gd name="connsiteY2" fmla="*/ 1592663 h 1592663"/>
              <a:gd name="connsiteX3" fmla="*/ 0 w 12214748"/>
              <a:gd name="connsiteY3" fmla="*/ 1592663 h 1592663"/>
              <a:gd name="connsiteX4" fmla="*/ 0 w 12214748"/>
              <a:gd name="connsiteY4" fmla="*/ 221063 h 1592663"/>
              <a:gd name="connsiteX0" fmla="*/ 0 w 12214748"/>
              <a:gd name="connsiteY0" fmla="*/ 120579 h 1592663"/>
              <a:gd name="connsiteX1" fmla="*/ 12214748 w 12214748"/>
              <a:gd name="connsiteY1" fmla="*/ 0 h 1592663"/>
              <a:gd name="connsiteX2" fmla="*/ 12204700 w 12214748"/>
              <a:gd name="connsiteY2" fmla="*/ 1592663 h 1592663"/>
              <a:gd name="connsiteX3" fmla="*/ 0 w 12214748"/>
              <a:gd name="connsiteY3" fmla="*/ 1592663 h 1592663"/>
              <a:gd name="connsiteX4" fmla="*/ 0 w 12214748"/>
              <a:gd name="connsiteY4" fmla="*/ 120579 h 1592663"/>
              <a:gd name="connsiteX0" fmla="*/ 0 w 12214748"/>
              <a:gd name="connsiteY0" fmla="*/ 0 h 4766269"/>
              <a:gd name="connsiteX1" fmla="*/ 12214748 w 12214748"/>
              <a:gd name="connsiteY1" fmla="*/ 3173606 h 4766269"/>
              <a:gd name="connsiteX2" fmla="*/ 12204700 w 12214748"/>
              <a:gd name="connsiteY2" fmla="*/ 4766269 h 4766269"/>
              <a:gd name="connsiteX3" fmla="*/ 0 w 12214748"/>
              <a:gd name="connsiteY3" fmla="*/ 4766269 h 4766269"/>
              <a:gd name="connsiteX4" fmla="*/ 0 w 12214748"/>
              <a:gd name="connsiteY4" fmla="*/ 0 h 4766269"/>
              <a:gd name="connsiteX0" fmla="*/ 0 w 12214748"/>
              <a:gd name="connsiteY0" fmla="*/ 0 h 4766269"/>
              <a:gd name="connsiteX1" fmla="*/ 12214748 w 12214748"/>
              <a:gd name="connsiteY1" fmla="*/ 3173606 h 4766269"/>
              <a:gd name="connsiteX2" fmla="*/ 12204700 w 12214748"/>
              <a:gd name="connsiteY2" fmla="*/ 4766269 h 4766269"/>
              <a:gd name="connsiteX3" fmla="*/ 0 w 12214748"/>
              <a:gd name="connsiteY3" fmla="*/ 4766269 h 4766269"/>
              <a:gd name="connsiteX4" fmla="*/ 0 w 12214748"/>
              <a:gd name="connsiteY4" fmla="*/ 0 h 4766269"/>
              <a:gd name="connsiteX0" fmla="*/ 23446 w 12214748"/>
              <a:gd name="connsiteY0" fmla="*/ 0 h 6888146"/>
              <a:gd name="connsiteX1" fmla="*/ 12214748 w 12214748"/>
              <a:gd name="connsiteY1" fmla="*/ 5295483 h 6888146"/>
              <a:gd name="connsiteX2" fmla="*/ 12204700 w 12214748"/>
              <a:gd name="connsiteY2" fmla="*/ 6888146 h 6888146"/>
              <a:gd name="connsiteX3" fmla="*/ 0 w 12214748"/>
              <a:gd name="connsiteY3" fmla="*/ 6888146 h 6888146"/>
              <a:gd name="connsiteX4" fmla="*/ 23446 w 12214748"/>
              <a:gd name="connsiteY4" fmla="*/ 0 h 6888146"/>
              <a:gd name="connsiteX0" fmla="*/ 23446 w 12214748"/>
              <a:gd name="connsiteY0" fmla="*/ 0 h 6888146"/>
              <a:gd name="connsiteX1" fmla="*/ 12214748 w 12214748"/>
              <a:gd name="connsiteY1" fmla="*/ 5295483 h 6888146"/>
              <a:gd name="connsiteX2" fmla="*/ 12204700 w 12214748"/>
              <a:gd name="connsiteY2" fmla="*/ 6888146 h 6888146"/>
              <a:gd name="connsiteX3" fmla="*/ 0 w 12214748"/>
              <a:gd name="connsiteY3" fmla="*/ 6888146 h 6888146"/>
              <a:gd name="connsiteX4" fmla="*/ 23446 w 12214748"/>
              <a:gd name="connsiteY4" fmla="*/ 0 h 6888146"/>
              <a:gd name="connsiteX0" fmla="*/ 23446 w 12226471"/>
              <a:gd name="connsiteY0" fmla="*/ 0 h 7044073"/>
              <a:gd name="connsiteX1" fmla="*/ 12226471 w 12226471"/>
              <a:gd name="connsiteY1" fmla="*/ 6221606 h 7044073"/>
              <a:gd name="connsiteX2" fmla="*/ 12204700 w 12226471"/>
              <a:gd name="connsiteY2" fmla="*/ 6888146 h 7044073"/>
              <a:gd name="connsiteX3" fmla="*/ 0 w 12226471"/>
              <a:gd name="connsiteY3" fmla="*/ 6888146 h 7044073"/>
              <a:gd name="connsiteX4" fmla="*/ 23446 w 12226471"/>
              <a:gd name="connsiteY4" fmla="*/ 0 h 7044073"/>
              <a:gd name="connsiteX0" fmla="*/ 23446 w 12226471"/>
              <a:gd name="connsiteY0" fmla="*/ 0 h 6888146"/>
              <a:gd name="connsiteX1" fmla="*/ 12226471 w 12226471"/>
              <a:gd name="connsiteY1" fmla="*/ 6221606 h 6888146"/>
              <a:gd name="connsiteX2" fmla="*/ 12204700 w 12226471"/>
              <a:gd name="connsiteY2" fmla="*/ 6888146 h 6888146"/>
              <a:gd name="connsiteX3" fmla="*/ 0 w 12226471"/>
              <a:gd name="connsiteY3" fmla="*/ 6888146 h 6888146"/>
              <a:gd name="connsiteX4" fmla="*/ 23446 w 12226471"/>
              <a:gd name="connsiteY4" fmla="*/ 0 h 6888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26471" h="6888146">
                <a:moveTo>
                  <a:pt x="23446" y="0"/>
                </a:moveTo>
                <a:cubicBezTo>
                  <a:pt x="2668163" y="8763838"/>
                  <a:pt x="9462849" y="6392428"/>
                  <a:pt x="12226471" y="6221606"/>
                </a:cubicBezTo>
                <a:cubicBezTo>
                  <a:pt x="12223122" y="6755843"/>
                  <a:pt x="12208049" y="6353909"/>
                  <a:pt x="12204700" y="6888146"/>
                </a:cubicBezTo>
                <a:lnTo>
                  <a:pt x="0" y="6888146"/>
                </a:lnTo>
                <a:cubicBezTo>
                  <a:pt x="7815" y="4592097"/>
                  <a:pt x="15631" y="2296049"/>
                  <a:pt x="23446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665A713-FC0E-B037-840F-1EC9C62BDA80}"/>
              </a:ext>
            </a:extLst>
          </p:cNvPr>
          <p:cNvGrpSpPr/>
          <p:nvPr/>
        </p:nvGrpSpPr>
        <p:grpSpPr>
          <a:xfrm>
            <a:off x="-164123" y="84301"/>
            <a:ext cx="4618268" cy="4554197"/>
            <a:chOff x="678991" y="1302102"/>
            <a:chExt cx="2967570" cy="3193175"/>
          </a:xfrm>
        </p:grpSpPr>
        <p:pic>
          <p:nvPicPr>
            <p:cNvPr id="4" name="Picture Placeholder 41">
              <a:extLst>
                <a:ext uri="{FF2B5EF4-FFF2-40B4-BE49-F238E27FC236}">
                  <a16:creationId xmlns:a16="http://schemas.microsoft.com/office/drawing/2014/main" id="{BF838A94-696F-E216-7472-4A52106E4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" b="6"/>
            <a:stretch/>
          </p:blipFill>
          <p:spPr>
            <a:xfrm>
              <a:off x="712927" y="1505093"/>
              <a:ext cx="2543651" cy="2775223"/>
            </a:xfrm>
            <a:prstGeom prst="ellipse">
              <a:avLst/>
            </a:prstGeom>
          </p:spPr>
        </p:pic>
        <p:grpSp>
          <p:nvGrpSpPr>
            <p:cNvPr id="5" name="Group 14">
              <a:extLst>
                <a:ext uri="{FF2B5EF4-FFF2-40B4-BE49-F238E27FC236}">
                  <a16:creationId xmlns:a16="http://schemas.microsoft.com/office/drawing/2014/main" id="{6D74E11A-707E-BEDA-3CE5-D39F1C8BDE3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78991" y="1302102"/>
              <a:ext cx="2967570" cy="3193175"/>
              <a:chOff x="553" y="1404"/>
              <a:chExt cx="1368" cy="1472"/>
            </a:xfrm>
          </p:grpSpPr>
          <p:sp>
            <p:nvSpPr>
              <p:cNvPr id="6" name="Freeform 15">
                <a:extLst>
                  <a:ext uri="{FF2B5EF4-FFF2-40B4-BE49-F238E27FC236}">
                    <a16:creationId xmlns:a16="http://schemas.microsoft.com/office/drawing/2014/main" id="{7B4E7BFB-869A-B633-5421-7D971023B5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7" y="1535"/>
                <a:ext cx="974" cy="1341"/>
              </a:xfrm>
              <a:custGeom>
                <a:avLst/>
                <a:gdLst>
                  <a:gd name="T0" fmla="*/ 911 w 1738"/>
                  <a:gd name="T1" fmla="*/ 0 h 2381"/>
                  <a:gd name="T2" fmla="*/ 1486 w 1738"/>
                  <a:gd name="T3" fmla="*/ 1506 h 2381"/>
                  <a:gd name="T4" fmla="*/ 0 w 1738"/>
                  <a:gd name="T5" fmla="*/ 2140 h 2381"/>
                  <a:gd name="T6" fmla="*/ 1129 w 1738"/>
                  <a:gd name="T7" fmla="*/ 1364 h 2381"/>
                  <a:gd name="T8" fmla="*/ 911 w 1738"/>
                  <a:gd name="T9" fmla="*/ 0 h 2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38" h="2381">
                    <a:moveTo>
                      <a:pt x="911" y="0"/>
                    </a:moveTo>
                    <a:cubicBezTo>
                      <a:pt x="1480" y="241"/>
                      <a:pt x="1738" y="915"/>
                      <a:pt x="1486" y="1506"/>
                    </a:cubicBezTo>
                    <a:cubicBezTo>
                      <a:pt x="1235" y="2097"/>
                      <a:pt x="569" y="2381"/>
                      <a:pt x="0" y="2140"/>
                    </a:cubicBezTo>
                    <a:cubicBezTo>
                      <a:pt x="546" y="2182"/>
                      <a:pt x="934" y="1800"/>
                      <a:pt x="1129" y="1364"/>
                    </a:cubicBezTo>
                    <a:cubicBezTo>
                      <a:pt x="1324" y="927"/>
                      <a:pt x="1128" y="390"/>
                      <a:pt x="9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" name="AutoShape 13">
                <a:extLst>
                  <a:ext uri="{FF2B5EF4-FFF2-40B4-BE49-F238E27FC236}">
                    <a16:creationId xmlns:a16="http://schemas.microsoft.com/office/drawing/2014/main" id="{D330CE21-BFF7-108E-8ABE-FACC0C0281BB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553" y="1469"/>
                <a:ext cx="1281" cy="13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0" name="Freeform 18">
                <a:extLst>
                  <a:ext uri="{FF2B5EF4-FFF2-40B4-BE49-F238E27FC236}">
                    <a16:creationId xmlns:a16="http://schemas.microsoft.com/office/drawing/2014/main" id="{BEC834D6-666A-C62B-774C-4C4A52EF6F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1" y="1404"/>
                <a:ext cx="952" cy="1015"/>
              </a:xfrm>
              <a:custGeom>
                <a:avLst/>
                <a:gdLst>
                  <a:gd name="T0" fmla="*/ 1175 w 1699"/>
                  <a:gd name="T1" fmla="*/ 1802 h 1802"/>
                  <a:gd name="T2" fmla="*/ 1384 w 1699"/>
                  <a:gd name="T3" fmla="*/ 459 h 1802"/>
                  <a:gd name="T4" fmla="*/ 0 w 1699"/>
                  <a:gd name="T5" fmla="*/ 319 h 1802"/>
                  <a:gd name="T6" fmla="*/ 1127 w 1699"/>
                  <a:gd name="T7" fmla="*/ 653 h 1802"/>
                  <a:gd name="T8" fmla="*/ 1213 w 1699"/>
                  <a:gd name="T9" fmla="*/ 1725 h 1802"/>
                  <a:gd name="T10" fmla="*/ 1193 w 1699"/>
                  <a:gd name="T11" fmla="*/ 1774 h 1802"/>
                  <a:gd name="T12" fmla="*/ 1175 w 1699"/>
                  <a:gd name="T13" fmla="*/ 1802 h 1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99" h="1802">
                    <a:moveTo>
                      <a:pt x="1175" y="1802"/>
                    </a:moveTo>
                    <a:cubicBezTo>
                      <a:pt x="1582" y="1483"/>
                      <a:pt x="1699" y="861"/>
                      <a:pt x="1384" y="459"/>
                    </a:cubicBezTo>
                    <a:cubicBezTo>
                      <a:pt x="1069" y="58"/>
                      <a:pt x="406" y="0"/>
                      <a:pt x="0" y="319"/>
                    </a:cubicBezTo>
                    <a:cubicBezTo>
                      <a:pt x="426" y="160"/>
                      <a:pt x="887" y="359"/>
                      <a:pt x="1127" y="653"/>
                    </a:cubicBezTo>
                    <a:cubicBezTo>
                      <a:pt x="1361" y="940"/>
                      <a:pt x="1306" y="1376"/>
                      <a:pt x="1213" y="1725"/>
                    </a:cubicBezTo>
                    <a:cubicBezTo>
                      <a:pt x="1208" y="1742"/>
                      <a:pt x="1202" y="1758"/>
                      <a:pt x="1193" y="1774"/>
                    </a:cubicBezTo>
                    <a:lnTo>
                      <a:pt x="1175" y="1802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30DC850-D516-52A3-EB12-13192AF6E3C8}"/>
              </a:ext>
            </a:extLst>
          </p:cNvPr>
          <p:cNvGrpSpPr/>
          <p:nvPr/>
        </p:nvGrpSpPr>
        <p:grpSpPr>
          <a:xfrm>
            <a:off x="2414575" y="3305445"/>
            <a:ext cx="3534392" cy="3485358"/>
            <a:chOff x="678991" y="1302102"/>
            <a:chExt cx="2967570" cy="3193175"/>
          </a:xfrm>
        </p:grpSpPr>
        <p:pic>
          <p:nvPicPr>
            <p:cNvPr id="33" name="Picture Placeholder 41">
              <a:extLst>
                <a:ext uri="{FF2B5EF4-FFF2-40B4-BE49-F238E27FC236}">
                  <a16:creationId xmlns:a16="http://schemas.microsoft.com/office/drawing/2014/main" id="{2006A098-70D5-D037-D3A6-7B7AD7354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" b="6"/>
            <a:stretch/>
          </p:blipFill>
          <p:spPr>
            <a:xfrm>
              <a:off x="712927" y="1505093"/>
              <a:ext cx="2543651" cy="2775223"/>
            </a:xfrm>
            <a:prstGeom prst="ellipse">
              <a:avLst/>
            </a:prstGeom>
          </p:spPr>
        </p:pic>
        <p:grpSp>
          <p:nvGrpSpPr>
            <p:cNvPr id="34" name="Group 14">
              <a:extLst>
                <a:ext uri="{FF2B5EF4-FFF2-40B4-BE49-F238E27FC236}">
                  <a16:creationId xmlns:a16="http://schemas.microsoft.com/office/drawing/2014/main" id="{84B2AB5C-66FA-3031-D5B8-52D3E12E0E8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78991" y="1302102"/>
              <a:ext cx="2967570" cy="3193175"/>
              <a:chOff x="553" y="1404"/>
              <a:chExt cx="1368" cy="1472"/>
            </a:xfrm>
          </p:grpSpPr>
          <p:sp>
            <p:nvSpPr>
              <p:cNvPr id="35" name="Freeform 15">
                <a:extLst>
                  <a:ext uri="{FF2B5EF4-FFF2-40B4-BE49-F238E27FC236}">
                    <a16:creationId xmlns:a16="http://schemas.microsoft.com/office/drawing/2014/main" id="{8D54FE53-8923-ABAA-5AD1-D570E6FCA6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7" y="1535"/>
                <a:ext cx="974" cy="1341"/>
              </a:xfrm>
              <a:custGeom>
                <a:avLst/>
                <a:gdLst>
                  <a:gd name="T0" fmla="*/ 911 w 1738"/>
                  <a:gd name="T1" fmla="*/ 0 h 2381"/>
                  <a:gd name="T2" fmla="*/ 1486 w 1738"/>
                  <a:gd name="T3" fmla="*/ 1506 h 2381"/>
                  <a:gd name="T4" fmla="*/ 0 w 1738"/>
                  <a:gd name="T5" fmla="*/ 2140 h 2381"/>
                  <a:gd name="T6" fmla="*/ 1129 w 1738"/>
                  <a:gd name="T7" fmla="*/ 1364 h 2381"/>
                  <a:gd name="T8" fmla="*/ 911 w 1738"/>
                  <a:gd name="T9" fmla="*/ 0 h 2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38" h="2381">
                    <a:moveTo>
                      <a:pt x="911" y="0"/>
                    </a:moveTo>
                    <a:cubicBezTo>
                      <a:pt x="1480" y="241"/>
                      <a:pt x="1738" y="915"/>
                      <a:pt x="1486" y="1506"/>
                    </a:cubicBezTo>
                    <a:cubicBezTo>
                      <a:pt x="1235" y="2097"/>
                      <a:pt x="569" y="2381"/>
                      <a:pt x="0" y="2140"/>
                    </a:cubicBezTo>
                    <a:cubicBezTo>
                      <a:pt x="546" y="2182"/>
                      <a:pt x="934" y="1800"/>
                      <a:pt x="1129" y="1364"/>
                    </a:cubicBezTo>
                    <a:cubicBezTo>
                      <a:pt x="1324" y="927"/>
                      <a:pt x="1128" y="390"/>
                      <a:pt x="9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AutoShape 13">
                <a:extLst>
                  <a:ext uri="{FF2B5EF4-FFF2-40B4-BE49-F238E27FC236}">
                    <a16:creationId xmlns:a16="http://schemas.microsoft.com/office/drawing/2014/main" id="{85DDA019-F532-55CC-5F08-5CCB7262D82B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553" y="1469"/>
                <a:ext cx="1281" cy="13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7" name="Freeform 18">
                <a:extLst>
                  <a:ext uri="{FF2B5EF4-FFF2-40B4-BE49-F238E27FC236}">
                    <a16:creationId xmlns:a16="http://schemas.microsoft.com/office/drawing/2014/main" id="{94F75838-DB5E-C0D9-28B9-4EF75A42F1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1" y="1404"/>
                <a:ext cx="952" cy="1015"/>
              </a:xfrm>
              <a:custGeom>
                <a:avLst/>
                <a:gdLst>
                  <a:gd name="T0" fmla="*/ 1175 w 1699"/>
                  <a:gd name="T1" fmla="*/ 1802 h 1802"/>
                  <a:gd name="T2" fmla="*/ 1384 w 1699"/>
                  <a:gd name="T3" fmla="*/ 459 h 1802"/>
                  <a:gd name="T4" fmla="*/ 0 w 1699"/>
                  <a:gd name="T5" fmla="*/ 319 h 1802"/>
                  <a:gd name="T6" fmla="*/ 1127 w 1699"/>
                  <a:gd name="T7" fmla="*/ 653 h 1802"/>
                  <a:gd name="T8" fmla="*/ 1213 w 1699"/>
                  <a:gd name="T9" fmla="*/ 1725 h 1802"/>
                  <a:gd name="T10" fmla="*/ 1193 w 1699"/>
                  <a:gd name="T11" fmla="*/ 1774 h 1802"/>
                  <a:gd name="T12" fmla="*/ 1175 w 1699"/>
                  <a:gd name="T13" fmla="*/ 1802 h 1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99" h="1802">
                    <a:moveTo>
                      <a:pt x="1175" y="1802"/>
                    </a:moveTo>
                    <a:cubicBezTo>
                      <a:pt x="1582" y="1483"/>
                      <a:pt x="1699" y="861"/>
                      <a:pt x="1384" y="459"/>
                    </a:cubicBezTo>
                    <a:cubicBezTo>
                      <a:pt x="1069" y="58"/>
                      <a:pt x="406" y="0"/>
                      <a:pt x="0" y="319"/>
                    </a:cubicBezTo>
                    <a:cubicBezTo>
                      <a:pt x="426" y="160"/>
                      <a:pt x="887" y="359"/>
                      <a:pt x="1127" y="653"/>
                    </a:cubicBezTo>
                    <a:cubicBezTo>
                      <a:pt x="1361" y="940"/>
                      <a:pt x="1306" y="1376"/>
                      <a:pt x="1213" y="1725"/>
                    </a:cubicBezTo>
                    <a:cubicBezTo>
                      <a:pt x="1208" y="1742"/>
                      <a:pt x="1202" y="1758"/>
                      <a:pt x="1193" y="1774"/>
                    </a:cubicBezTo>
                    <a:lnTo>
                      <a:pt x="1175" y="1802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</p:grpSp>
      <p:sp>
        <p:nvSpPr>
          <p:cNvPr id="23" name="1">
            <a:extLst>
              <a:ext uri="{FF2B5EF4-FFF2-40B4-BE49-F238E27FC236}">
                <a16:creationId xmlns:a16="http://schemas.microsoft.com/office/drawing/2014/main" id="{FDC37B47-F0A9-4553-A0B4-2CC9E02302BB}"/>
              </a:ext>
            </a:extLst>
          </p:cNvPr>
          <p:cNvSpPr/>
          <p:nvPr/>
        </p:nvSpPr>
        <p:spPr>
          <a:xfrm>
            <a:off x="4340031" y="204551"/>
            <a:ext cx="69763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 vs. Distraction in Zoom Meetings</a:t>
            </a:r>
          </a:p>
        </p:txBody>
      </p:sp>
      <p:sp>
        <p:nvSpPr>
          <p:cNvPr id="40" name="2">
            <a:extLst>
              <a:ext uri="{FF2B5EF4-FFF2-40B4-BE49-F238E27FC236}">
                <a16:creationId xmlns:a16="http://schemas.microsoft.com/office/drawing/2014/main" id="{47D4FD29-5CDF-8889-5380-46C21B4638A0}"/>
              </a:ext>
            </a:extLst>
          </p:cNvPr>
          <p:cNvSpPr txBox="1"/>
          <p:nvPr/>
        </p:nvSpPr>
        <p:spPr>
          <a:xfrm>
            <a:off x="5081821" y="1528191"/>
            <a:ext cx="4877640" cy="369332"/>
          </a:xfrm>
          <a:prstGeom prst="rect">
            <a:avLst/>
          </a:prstGeom>
          <a:noFill/>
        </p:spPr>
        <p:txBody>
          <a:bodyPr wrap="square" anchor="ctr" anchorCtr="0"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</a:rPr>
              <a:t>Engagement</a:t>
            </a:r>
          </a:p>
        </p:txBody>
      </p:sp>
      <p:sp>
        <p:nvSpPr>
          <p:cNvPr id="64" name="3">
            <a:extLst>
              <a:ext uri="{FF2B5EF4-FFF2-40B4-BE49-F238E27FC236}">
                <a16:creationId xmlns:a16="http://schemas.microsoft.com/office/drawing/2014/main" id="{0EB98B31-757B-6B12-ECF9-7E0C43A785B6}"/>
              </a:ext>
            </a:extLst>
          </p:cNvPr>
          <p:cNvSpPr txBox="1"/>
          <p:nvPr/>
        </p:nvSpPr>
        <p:spPr>
          <a:xfrm>
            <a:off x="6972775" y="2538405"/>
            <a:ext cx="4877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Engagement involves active participation and attentiveness, leading to productive discussions.</a:t>
            </a:r>
            <a:endParaRPr lang="id-ID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65" name="4">
            <a:extLst>
              <a:ext uri="{FF2B5EF4-FFF2-40B4-BE49-F238E27FC236}">
                <a16:creationId xmlns:a16="http://schemas.microsoft.com/office/drawing/2014/main" id="{62EBEA42-6ABA-BC56-59CA-6C12A1EAB07C}"/>
              </a:ext>
            </a:extLst>
          </p:cNvPr>
          <p:cNvSpPr txBox="1"/>
          <p:nvPr/>
        </p:nvSpPr>
        <p:spPr>
          <a:xfrm>
            <a:off x="6177682" y="3459350"/>
            <a:ext cx="4854983" cy="369332"/>
          </a:xfrm>
          <a:prstGeom prst="rect">
            <a:avLst/>
          </a:prstGeom>
          <a:noFill/>
        </p:spPr>
        <p:txBody>
          <a:bodyPr wrap="square" anchor="ctr" anchorCtr="0">
            <a:norm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Distraction</a:t>
            </a:r>
          </a:p>
        </p:txBody>
      </p:sp>
      <p:sp>
        <p:nvSpPr>
          <p:cNvPr id="66" name="5">
            <a:extLst>
              <a:ext uri="{FF2B5EF4-FFF2-40B4-BE49-F238E27FC236}">
                <a16:creationId xmlns:a16="http://schemas.microsoft.com/office/drawing/2014/main" id="{BE3695F0-DDC4-DCEA-0BD7-2002DF2F4015}"/>
              </a:ext>
            </a:extLst>
          </p:cNvPr>
          <p:cNvSpPr txBox="1"/>
          <p:nvPr/>
        </p:nvSpPr>
        <p:spPr>
          <a:xfrm>
            <a:off x="6742138" y="3927465"/>
            <a:ext cx="4877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Distraction can derail meetings, causing participants to lose focus and miss key points.</a:t>
            </a:r>
            <a:endParaRPr lang="id-ID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418F53A-600C-94A4-A3B4-9453B464F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4D49D0-B7C7-45B8-38F5-6349967DF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CF456-40F5-4E05-9AB1-CE594D84E39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7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3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3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64" grpId="0"/>
      <p:bldP spid="65" grpId="0"/>
      <p:bldP spid="6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2F7ED-F943-03D5-D098-76A1F81B3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ight Triangle 35">
            <a:extLst>
              <a:ext uri="{FF2B5EF4-FFF2-40B4-BE49-F238E27FC236}">
                <a16:creationId xmlns:a16="http://schemas.microsoft.com/office/drawing/2014/main" id="{F3B70CB1-9A6A-3563-6731-F4E6CE85B7B4}"/>
              </a:ext>
            </a:extLst>
          </p:cNvPr>
          <p:cNvSpPr/>
          <p:nvPr/>
        </p:nvSpPr>
        <p:spPr>
          <a:xfrm rot="10800000" flipH="1">
            <a:off x="-28571" y="-16835"/>
            <a:ext cx="8298123" cy="5064931"/>
          </a:xfrm>
          <a:custGeom>
            <a:avLst/>
            <a:gdLst>
              <a:gd name="connsiteX0" fmla="*/ 0 w 12192000"/>
              <a:gd name="connsiteY0" fmla="*/ 6858000 h 6858000"/>
              <a:gd name="connsiteX1" fmla="*/ 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348090"/>
              <a:gd name="connsiteY0" fmla="*/ 6858000 h 6858000"/>
              <a:gd name="connsiteX1" fmla="*/ 0 w 12348090"/>
              <a:gd name="connsiteY1" fmla="*/ 0 h 6858000"/>
              <a:gd name="connsiteX2" fmla="*/ 12348090 w 12348090"/>
              <a:gd name="connsiteY2" fmla="*/ 6858000 h 6858000"/>
              <a:gd name="connsiteX3" fmla="*/ 0 w 12348090"/>
              <a:gd name="connsiteY3" fmla="*/ 6858000 h 6858000"/>
              <a:gd name="connsiteX0" fmla="*/ 0 w 12362280"/>
              <a:gd name="connsiteY0" fmla="*/ 6845103 h 6858000"/>
              <a:gd name="connsiteX1" fmla="*/ 14190 w 12362280"/>
              <a:gd name="connsiteY1" fmla="*/ 0 h 6858000"/>
              <a:gd name="connsiteX2" fmla="*/ 12362280 w 12362280"/>
              <a:gd name="connsiteY2" fmla="*/ 6858000 h 6858000"/>
              <a:gd name="connsiteX3" fmla="*/ 0 w 12362280"/>
              <a:gd name="connsiteY3" fmla="*/ 684510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62280" h="6858000">
                <a:moveTo>
                  <a:pt x="0" y="6845103"/>
                </a:moveTo>
                <a:lnTo>
                  <a:pt x="14190" y="0"/>
                </a:lnTo>
                <a:cubicBezTo>
                  <a:pt x="3354290" y="5156200"/>
                  <a:pt x="6520280" y="6438900"/>
                  <a:pt x="12362280" y="6858000"/>
                </a:cubicBezTo>
                <a:lnTo>
                  <a:pt x="0" y="684510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  <a:alpha val="18000"/>
                </a:schemeClr>
              </a:gs>
              <a:gs pos="50000">
                <a:schemeClr val="accent1">
                  <a:alpha val="2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ight Triangle 35">
            <a:extLst>
              <a:ext uri="{FF2B5EF4-FFF2-40B4-BE49-F238E27FC236}">
                <a16:creationId xmlns:a16="http://schemas.microsoft.com/office/drawing/2014/main" id="{F7CC3BC0-4436-D5AD-287B-563666037D3A}"/>
              </a:ext>
            </a:extLst>
          </p:cNvPr>
          <p:cNvSpPr/>
          <p:nvPr/>
        </p:nvSpPr>
        <p:spPr>
          <a:xfrm flipH="1">
            <a:off x="3884218" y="1793069"/>
            <a:ext cx="8298123" cy="5064931"/>
          </a:xfrm>
          <a:custGeom>
            <a:avLst/>
            <a:gdLst>
              <a:gd name="connsiteX0" fmla="*/ 0 w 12192000"/>
              <a:gd name="connsiteY0" fmla="*/ 6858000 h 6858000"/>
              <a:gd name="connsiteX1" fmla="*/ 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348090"/>
              <a:gd name="connsiteY0" fmla="*/ 6858000 h 6858000"/>
              <a:gd name="connsiteX1" fmla="*/ 0 w 12348090"/>
              <a:gd name="connsiteY1" fmla="*/ 0 h 6858000"/>
              <a:gd name="connsiteX2" fmla="*/ 12348090 w 12348090"/>
              <a:gd name="connsiteY2" fmla="*/ 6858000 h 6858000"/>
              <a:gd name="connsiteX3" fmla="*/ 0 w 12348090"/>
              <a:gd name="connsiteY3" fmla="*/ 6858000 h 6858000"/>
              <a:gd name="connsiteX0" fmla="*/ 0 w 12362280"/>
              <a:gd name="connsiteY0" fmla="*/ 6845103 h 6858000"/>
              <a:gd name="connsiteX1" fmla="*/ 14190 w 12362280"/>
              <a:gd name="connsiteY1" fmla="*/ 0 h 6858000"/>
              <a:gd name="connsiteX2" fmla="*/ 12362280 w 12362280"/>
              <a:gd name="connsiteY2" fmla="*/ 6858000 h 6858000"/>
              <a:gd name="connsiteX3" fmla="*/ 0 w 12362280"/>
              <a:gd name="connsiteY3" fmla="*/ 684510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62280" h="6858000">
                <a:moveTo>
                  <a:pt x="0" y="6845103"/>
                </a:moveTo>
                <a:lnTo>
                  <a:pt x="14190" y="0"/>
                </a:lnTo>
                <a:cubicBezTo>
                  <a:pt x="3354290" y="5156200"/>
                  <a:pt x="6520280" y="6438900"/>
                  <a:pt x="12362280" y="6858000"/>
                </a:cubicBezTo>
                <a:lnTo>
                  <a:pt x="0" y="684510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  <a:alpha val="18000"/>
                </a:schemeClr>
              </a:gs>
              <a:gs pos="50000">
                <a:schemeClr val="accent1">
                  <a:alpha val="2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DDA0341-49E7-E51B-8036-F5F0BBA2B5AA}"/>
              </a:ext>
            </a:extLst>
          </p:cNvPr>
          <p:cNvGrpSpPr/>
          <p:nvPr/>
        </p:nvGrpSpPr>
        <p:grpSpPr>
          <a:xfrm flipH="1">
            <a:off x="510886" y="601763"/>
            <a:ext cx="3160877" cy="5451238"/>
            <a:chOff x="7985304" y="670686"/>
            <a:chExt cx="3160877" cy="545123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E13FD620-DDD8-85F9-301F-88E9006D2613}"/>
                </a:ext>
              </a:extLst>
            </p:cNvPr>
            <p:cNvSpPr>
              <a:spLocks/>
            </p:cNvSpPr>
            <p:nvPr/>
          </p:nvSpPr>
          <p:spPr bwMode="auto">
            <a:xfrm rot="21391004" flipH="1">
              <a:off x="7985304" y="855228"/>
              <a:ext cx="3160877" cy="5266696"/>
            </a:xfrm>
            <a:custGeom>
              <a:avLst/>
              <a:gdLst>
                <a:gd name="T0" fmla="*/ 1496 w 1496"/>
                <a:gd name="T1" fmla="*/ 2266 h 2406"/>
                <a:gd name="T2" fmla="*/ 144 w 1496"/>
                <a:gd name="T3" fmla="*/ 1387 h 2406"/>
                <a:gd name="T4" fmla="*/ 972 w 1496"/>
                <a:gd name="T5" fmla="*/ 0 h 2406"/>
                <a:gd name="T6" fmla="*/ 517 w 1496"/>
                <a:gd name="T7" fmla="*/ 1292 h 2406"/>
                <a:gd name="T8" fmla="*/ 1496 w 1496"/>
                <a:gd name="T9" fmla="*/ 2266 h 2406"/>
                <a:gd name="connsiteX0" fmla="*/ 9245 w 9245"/>
                <a:gd name="connsiteY0" fmla="*/ 9418 h 9535"/>
                <a:gd name="connsiteX1" fmla="*/ 208 w 9245"/>
                <a:gd name="connsiteY1" fmla="*/ 5765 h 9535"/>
                <a:gd name="connsiteX2" fmla="*/ 5742 w 9245"/>
                <a:gd name="connsiteY2" fmla="*/ 0 h 9535"/>
                <a:gd name="connsiteX3" fmla="*/ 2701 w 9245"/>
                <a:gd name="connsiteY3" fmla="*/ 5370 h 9535"/>
                <a:gd name="connsiteX4" fmla="*/ 9245 w 9245"/>
                <a:gd name="connsiteY4" fmla="*/ 9418 h 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" h="9535">
                  <a:moveTo>
                    <a:pt x="9245" y="9418"/>
                  </a:moveTo>
                  <a:cubicBezTo>
                    <a:pt x="5228" y="10000"/>
                    <a:pt x="1177" y="8367"/>
                    <a:pt x="208" y="5765"/>
                  </a:cubicBezTo>
                  <a:cubicBezTo>
                    <a:pt x="-755" y="3163"/>
                    <a:pt x="1718" y="582"/>
                    <a:pt x="5742" y="0"/>
                  </a:cubicBezTo>
                  <a:cubicBezTo>
                    <a:pt x="2627" y="1193"/>
                    <a:pt x="2039" y="3425"/>
                    <a:pt x="2701" y="5370"/>
                  </a:cubicBezTo>
                  <a:cubicBezTo>
                    <a:pt x="3363" y="7311"/>
                    <a:pt x="5305" y="8698"/>
                    <a:pt x="9245" y="941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14CF40E0-CD68-E0FC-00C9-3B4B50B033D2}"/>
                </a:ext>
              </a:extLst>
            </p:cNvPr>
            <p:cNvSpPr>
              <a:spLocks/>
            </p:cNvSpPr>
            <p:nvPr/>
          </p:nvSpPr>
          <p:spPr bwMode="auto">
            <a:xfrm rot="21391004" flipH="1">
              <a:off x="8412081" y="670686"/>
              <a:ext cx="2733313" cy="5426158"/>
            </a:xfrm>
            <a:custGeom>
              <a:avLst/>
              <a:gdLst>
                <a:gd name="T0" fmla="*/ 1121 w 1196"/>
                <a:gd name="T1" fmla="*/ 2337 h 2337"/>
                <a:gd name="T2" fmla="*/ 0 w 1196"/>
                <a:gd name="T3" fmla="*/ 1173 h 2337"/>
                <a:gd name="T4" fmla="*/ 1196 w 1196"/>
                <a:gd name="T5" fmla="*/ 0 h 2337"/>
                <a:gd name="T6" fmla="*/ 385 w 1196"/>
                <a:gd name="T7" fmla="*/ 1165 h 2337"/>
                <a:gd name="T8" fmla="*/ 1121 w 1196"/>
                <a:gd name="T9" fmla="*/ 2337 h 2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6" h="2337">
                  <a:moveTo>
                    <a:pt x="1121" y="2337"/>
                  </a:moveTo>
                  <a:cubicBezTo>
                    <a:pt x="502" y="2337"/>
                    <a:pt x="0" y="1816"/>
                    <a:pt x="0" y="1173"/>
                  </a:cubicBezTo>
                  <a:cubicBezTo>
                    <a:pt x="0" y="530"/>
                    <a:pt x="577" y="0"/>
                    <a:pt x="1196" y="0"/>
                  </a:cubicBezTo>
                  <a:cubicBezTo>
                    <a:pt x="676" y="174"/>
                    <a:pt x="394" y="686"/>
                    <a:pt x="385" y="1165"/>
                  </a:cubicBezTo>
                  <a:cubicBezTo>
                    <a:pt x="377" y="1643"/>
                    <a:pt x="768" y="2062"/>
                    <a:pt x="1121" y="233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50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22C41EA-A210-2522-731E-EA150ED33592}"/>
              </a:ext>
            </a:extLst>
          </p:cNvPr>
          <p:cNvGrpSpPr/>
          <p:nvPr/>
        </p:nvGrpSpPr>
        <p:grpSpPr>
          <a:xfrm>
            <a:off x="8494432" y="571452"/>
            <a:ext cx="3160877" cy="5451238"/>
            <a:chOff x="7985304" y="670686"/>
            <a:chExt cx="3160877" cy="5451238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FA84D9A7-63EC-2E7A-0846-99141AC08A07}"/>
                </a:ext>
              </a:extLst>
            </p:cNvPr>
            <p:cNvSpPr>
              <a:spLocks/>
            </p:cNvSpPr>
            <p:nvPr/>
          </p:nvSpPr>
          <p:spPr bwMode="auto">
            <a:xfrm rot="21391004" flipH="1">
              <a:off x="7985304" y="855228"/>
              <a:ext cx="3160877" cy="5266696"/>
            </a:xfrm>
            <a:custGeom>
              <a:avLst/>
              <a:gdLst>
                <a:gd name="T0" fmla="*/ 1496 w 1496"/>
                <a:gd name="T1" fmla="*/ 2266 h 2406"/>
                <a:gd name="T2" fmla="*/ 144 w 1496"/>
                <a:gd name="T3" fmla="*/ 1387 h 2406"/>
                <a:gd name="T4" fmla="*/ 972 w 1496"/>
                <a:gd name="T5" fmla="*/ 0 h 2406"/>
                <a:gd name="T6" fmla="*/ 517 w 1496"/>
                <a:gd name="T7" fmla="*/ 1292 h 2406"/>
                <a:gd name="T8" fmla="*/ 1496 w 1496"/>
                <a:gd name="T9" fmla="*/ 2266 h 2406"/>
                <a:gd name="connsiteX0" fmla="*/ 9245 w 9245"/>
                <a:gd name="connsiteY0" fmla="*/ 9418 h 9535"/>
                <a:gd name="connsiteX1" fmla="*/ 208 w 9245"/>
                <a:gd name="connsiteY1" fmla="*/ 5765 h 9535"/>
                <a:gd name="connsiteX2" fmla="*/ 5742 w 9245"/>
                <a:gd name="connsiteY2" fmla="*/ 0 h 9535"/>
                <a:gd name="connsiteX3" fmla="*/ 2701 w 9245"/>
                <a:gd name="connsiteY3" fmla="*/ 5370 h 9535"/>
                <a:gd name="connsiteX4" fmla="*/ 9245 w 9245"/>
                <a:gd name="connsiteY4" fmla="*/ 9418 h 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" h="9535">
                  <a:moveTo>
                    <a:pt x="9245" y="9418"/>
                  </a:moveTo>
                  <a:cubicBezTo>
                    <a:pt x="5228" y="10000"/>
                    <a:pt x="1177" y="8367"/>
                    <a:pt x="208" y="5765"/>
                  </a:cubicBezTo>
                  <a:cubicBezTo>
                    <a:pt x="-755" y="3163"/>
                    <a:pt x="1718" y="582"/>
                    <a:pt x="5742" y="0"/>
                  </a:cubicBezTo>
                  <a:cubicBezTo>
                    <a:pt x="2627" y="1193"/>
                    <a:pt x="2039" y="3425"/>
                    <a:pt x="2701" y="5370"/>
                  </a:cubicBezTo>
                  <a:cubicBezTo>
                    <a:pt x="3363" y="7311"/>
                    <a:pt x="5305" y="8698"/>
                    <a:pt x="9245" y="941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7E77C63A-5DCD-C170-1C7C-46AA2B50F4FB}"/>
                </a:ext>
              </a:extLst>
            </p:cNvPr>
            <p:cNvSpPr>
              <a:spLocks/>
            </p:cNvSpPr>
            <p:nvPr/>
          </p:nvSpPr>
          <p:spPr bwMode="auto">
            <a:xfrm rot="21391004" flipH="1">
              <a:off x="8412081" y="670686"/>
              <a:ext cx="2733313" cy="5426158"/>
            </a:xfrm>
            <a:custGeom>
              <a:avLst/>
              <a:gdLst>
                <a:gd name="T0" fmla="*/ 1121 w 1196"/>
                <a:gd name="T1" fmla="*/ 2337 h 2337"/>
                <a:gd name="T2" fmla="*/ 0 w 1196"/>
                <a:gd name="T3" fmla="*/ 1173 h 2337"/>
                <a:gd name="T4" fmla="*/ 1196 w 1196"/>
                <a:gd name="T5" fmla="*/ 0 h 2337"/>
                <a:gd name="T6" fmla="*/ 385 w 1196"/>
                <a:gd name="T7" fmla="*/ 1165 h 2337"/>
                <a:gd name="T8" fmla="*/ 1121 w 1196"/>
                <a:gd name="T9" fmla="*/ 2337 h 2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6" h="2337">
                  <a:moveTo>
                    <a:pt x="1121" y="2337"/>
                  </a:moveTo>
                  <a:cubicBezTo>
                    <a:pt x="502" y="2337"/>
                    <a:pt x="0" y="1816"/>
                    <a:pt x="0" y="1173"/>
                  </a:cubicBezTo>
                  <a:cubicBezTo>
                    <a:pt x="0" y="530"/>
                    <a:pt x="577" y="0"/>
                    <a:pt x="1196" y="0"/>
                  </a:cubicBezTo>
                  <a:cubicBezTo>
                    <a:pt x="676" y="174"/>
                    <a:pt x="394" y="686"/>
                    <a:pt x="385" y="1165"/>
                  </a:cubicBezTo>
                  <a:cubicBezTo>
                    <a:pt x="377" y="1643"/>
                    <a:pt x="768" y="2062"/>
                    <a:pt x="1121" y="233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50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8" name="1">
            <a:extLst>
              <a:ext uri="{FF2B5EF4-FFF2-40B4-BE49-F238E27FC236}">
                <a16:creationId xmlns:a16="http://schemas.microsoft.com/office/drawing/2014/main" id="{CA261B0F-AF41-7A7D-B456-2CF2A539D6C4}"/>
              </a:ext>
            </a:extLst>
          </p:cNvPr>
          <p:cNvSpPr txBox="1"/>
          <p:nvPr/>
        </p:nvSpPr>
        <p:spPr>
          <a:xfrm>
            <a:off x="3539488" y="1356510"/>
            <a:ext cx="5279886" cy="769441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The Importance of Follow-Ups</a:t>
            </a:r>
          </a:p>
        </p:txBody>
      </p:sp>
      <p:sp>
        <p:nvSpPr>
          <p:cNvPr id="10" name="2">
            <a:extLst>
              <a:ext uri="{FF2B5EF4-FFF2-40B4-BE49-F238E27FC236}">
                <a16:creationId xmlns:a16="http://schemas.microsoft.com/office/drawing/2014/main" id="{D4FB6F64-A1D5-699C-E68A-D82A8F529763}"/>
              </a:ext>
            </a:extLst>
          </p:cNvPr>
          <p:cNvSpPr/>
          <p:nvPr/>
        </p:nvSpPr>
        <p:spPr>
          <a:xfrm>
            <a:off x="3542910" y="2905309"/>
            <a:ext cx="52764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Follow-ups after meetings are essential for reinforcing discussions and ensuring that everyone is on the same page. They help clarify responsibilities and maintain momentum on projects.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1F477C-C59A-32D8-B07C-B92DDE4B9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33BA5F-7667-545C-788F-10139ECDB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CF456-40F5-4E05-9AB1-CE594D84E39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1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8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D5CA032-0C36-4460-A5EC-640945F3CB16}"/>
              </a:ext>
            </a:extLst>
          </p:cNvPr>
          <p:cNvSpPr/>
          <p:nvPr/>
        </p:nvSpPr>
        <p:spPr>
          <a:xfrm>
            <a:off x="-12423" y="4001663"/>
            <a:ext cx="12184095" cy="2830832"/>
          </a:xfrm>
          <a:prstGeom prst="rect">
            <a:avLst/>
          </a:prstGeom>
          <a:solidFill>
            <a:schemeClr val="accent1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1A95949D-3F42-8643-0410-E3668875E816}"/>
              </a:ext>
            </a:extLst>
          </p:cNvPr>
          <p:cNvGrpSpPr/>
          <p:nvPr/>
        </p:nvGrpSpPr>
        <p:grpSpPr>
          <a:xfrm>
            <a:off x="375521" y="1531506"/>
            <a:ext cx="2319926" cy="2360556"/>
            <a:chOff x="784824" y="1253191"/>
            <a:chExt cx="2319926" cy="2360556"/>
          </a:xfrm>
        </p:grpSpPr>
        <p:sp>
          <p:nvSpPr>
            <p:cNvPr id="103" name="Freeform 15">
              <a:extLst>
                <a:ext uri="{FF2B5EF4-FFF2-40B4-BE49-F238E27FC236}">
                  <a16:creationId xmlns:a16="http://schemas.microsoft.com/office/drawing/2014/main" id="{8D33DE8D-2956-50FE-77AD-AF3E44AC3516}"/>
                </a:ext>
              </a:extLst>
            </p:cNvPr>
            <p:cNvSpPr>
              <a:spLocks/>
            </p:cNvSpPr>
            <p:nvPr/>
          </p:nvSpPr>
          <p:spPr bwMode="auto">
            <a:xfrm rot="9000000">
              <a:off x="784824" y="1331257"/>
              <a:ext cx="1645872" cy="2213246"/>
            </a:xfrm>
            <a:custGeom>
              <a:avLst/>
              <a:gdLst>
                <a:gd name="T0" fmla="*/ 911 w 1738"/>
                <a:gd name="T1" fmla="*/ 0 h 2381"/>
                <a:gd name="T2" fmla="*/ 1486 w 1738"/>
                <a:gd name="T3" fmla="*/ 1506 h 2381"/>
                <a:gd name="T4" fmla="*/ 0 w 1738"/>
                <a:gd name="T5" fmla="*/ 2140 h 2381"/>
                <a:gd name="T6" fmla="*/ 1129 w 1738"/>
                <a:gd name="T7" fmla="*/ 1364 h 2381"/>
                <a:gd name="T8" fmla="*/ 911 w 1738"/>
                <a:gd name="T9" fmla="*/ 0 h 2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8" h="2381">
                  <a:moveTo>
                    <a:pt x="911" y="0"/>
                  </a:moveTo>
                  <a:cubicBezTo>
                    <a:pt x="1480" y="241"/>
                    <a:pt x="1738" y="915"/>
                    <a:pt x="1486" y="1506"/>
                  </a:cubicBezTo>
                  <a:cubicBezTo>
                    <a:pt x="1235" y="2097"/>
                    <a:pt x="569" y="2381"/>
                    <a:pt x="0" y="2140"/>
                  </a:cubicBezTo>
                  <a:cubicBezTo>
                    <a:pt x="546" y="2182"/>
                    <a:pt x="934" y="1800"/>
                    <a:pt x="1129" y="1364"/>
                  </a:cubicBezTo>
                  <a:cubicBezTo>
                    <a:pt x="1324" y="927"/>
                    <a:pt x="1128" y="390"/>
                    <a:pt x="9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AutoShape 13">
              <a:extLst>
                <a:ext uri="{FF2B5EF4-FFF2-40B4-BE49-F238E27FC236}">
                  <a16:creationId xmlns:a16="http://schemas.microsoft.com/office/drawing/2014/main" id="{B9EF022A-BBFB-691F-115A-4B734257A20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 rot="9000000">
              <a:off x="940107" y="1253191"/>
              <a:ext cx="2164643" cy="2180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5" name="Freeform 18">
              <a:extLst>
                <a:ext uri="{FF2B5EF4-FFF2-40B4-BE49-F238E27FC236}">
                  <a16:creationId xmlns:a16="http://schemas.microsoft.com/office/drawing/2014/main" id="{22CEE677-5629-D82E-2719-06C9BA05C200}"/>
                </a:ext>
              </a:extLst>
            </p:cNvPr>
            <p:cNvSpPr>
              <a:spLocks/>
            </p:cNvSpPr>
            <p:nvPr/>
          </p:nvSpPr>
          <p:spPr bwMode="auto">
            <a:xfrm rot="9000000">
              <a:off x="1187979" y="1938546"/>
              <a:ext cx="1608696" cy="1675201"/>
            </a:xfrm>
            <a:custGeom>
              <a:avLst/>
              <a:gdLst>
                <a:gd name="T0" fmla="*/ 1175 w 1699"/>
                <a:gd name="T1" fmla="*/ 1802 h 1802"/>
                <a:gd name="T2" fmla="*/ 1384 w 1699"/>
                <a:gd name="T3" fmla="*/ 459 h 1802"/>
                <a:gd name="T4" fmla="*/ 0 w 1699"/>
                <a:gd name="T5" fmla="*/ 319 h 1802"/>
                <a:gd name="T6" fmla="*/ 1127 w 1699"/>
                <a:gd name="T7" fmla="*/ 653 h 1802"/>
                <a:gd name="T8" fmla="*/ 1213 w 1699"/>
                <a:gd name="T9" fmla="*/ 1725 h 1802"/>
                <a:gd name="T10" fmla="*/ 1193 w 1699"/>
                <a:gd name="T11" fmla="*/ 1774 h 1802"/>
                <a:gd name="T12" fmla="*/ 1175 w 1699"/>
                <a:gd name="T13" fmla="*/ 1802 h 1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9" h="1802">
                  <a:moveTo>
                    <a:pt x="1175" y="1802"/>
                  </a:moveTo>
                  <a:cubicBezTo>
                    <a:pt x="1582" y="1483"/>
                    <a:pt x="1699" y="861"/>
                    <a:pt x="1384" y="459"/>
                  </a:cubicBezTo>
                  <a:cubicBezTo>
                    <a:pt x="1069" y="58"/>
                    <a:pt x="406" y="0"/>
                    <a:pt x="0" y="319"/>
                  </a:cubicBezTo>
                  <a:cubicBezTo>
                    <a:pt x="426" y="160"/>
                    <a:pt x="887" y="359"/>
                    <a:pt x="1127" y="653"/>
                  </a:cubicBezTo>
                  <a:cubicBezTo>
                    <a:pt x="1361" y="940"/>
                    <a:pt x="1306" y="1376"/>
                    <a:pt x="1213" y="1725"/>
                  </a:cubicBezTo>
                  <a:cubicBezTo>
                    <a:pt x="1208" y="1742"/>
                    <a:pt x="1202" y="1758"/>
                    <a:pt x="1193" y="1774"/>
                  </a:cubicBezTo>
                  <a:lnTo>
                    <a:pt x="1175" y="180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C1C4B918-CA8A-AC4C-BB20-79C21F55514E}"/>
              </a:ext>
            </a:extLst>
          </p:cNvPr>
          <p:cNvGrpSpPr/>
          <p:nvPr/>
        </p:nvGrpSpPr>
        <p:grpSpPr>
          <a:xfrm>
            <a:off x="5064441" y="1531506"/>
            <a:ext cx="2319926" cy="2360556"/>
            <a:chOff x="784824" y="1253191"/>
            <a:chExt cx="2319926" cy="2360556"/>
          </a:xfrm>
        </p:grpSpPr>
        <p:sp>
          <p:nvSpPr>
            <p:cNvPr id="124" name="Freeform 15">
              <a:extLst>
                <a:ext uri="{FF2B5EF4-FFF2-40B4-BE49-F238E27FC236}">
                  <a16:creationId xmlns:a16="http://schemas.microsoft.com/office/drawing/2014/main" id="{C3FD1B14-38BD-57D8-4B83-E1950E11BCF5}"/>
                </a:ext>
              </a:extLst>
            </p:cNvPr>
            <p:cNvSpPr>
              <a:spLocks/>
            </p:cNvSpPr>
            <p:nvPr/>
          </p:nvSpPr>
          <p:spPr bwMode="auto">
            <a:xfrm rot="9000000">
              <a:off x="784824" y="1331257"/>
              <a:ext cx="1645872" cy="2213246"/>
            </a:xfrm>
            <a:custGeom>
              <a:avLst/>
              <a:gdLst>
                <a:gd name="T0" fmla="*/ 911 w 1738"/>
                <a:gd name="T1" fmla="*/ 0 h 2381"/>
                <a:gd name="T2" fmla="*/ 1486 w 1738"/>
                <a:gd name="T3" fmla="*/ 1506 h 2381"/>
                <a:gd name="T4" fmla="*/ 0 w 1738"/>
                <a:gd name="T5" fmla="*/ 2140 h 2381"/>
                <a:gd name="T6" fmla="*/ 1129 w 1738"/>
                <a:gd name="T7" fmla="*/ 1364 h 2381"/>
                <a:gd name="T8" fmla="*/ 911 w 1738"/>
                <a:gd name="T9" fmla="*/ 0 h 2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8" h="2381">
                  <a:moveTo>
                    <a:pt x="911" y="0"/>
                  </a:moveTo>
                  <a:cubicBezTo>
                    <a:pt x="1480" y="241"/>
                    <a:pt x="1738" y="915"/>
                    <a:pt x="1486" y="1506"/>
                  </a:cubicBezTo>
                  <a:cubicBezTo>
                    <a:pt x="1235" y="2097"/>
                    <a:pt x="569" y="2381"/>
                    <a:pt x="0" y="2140"/>
                  </a:cubicBezTo>
                  <a:cubicBezTo>
                    <a:pt x="546" y="2182"/>
                    <a:pt x="934" y="1800"/>
                    <a:pt x="1129" y="1364"/>
                  </a:cubicBezTo>
                  <a:cubicBezTo>
                    <a:pt x="1324" y="927"/>
                    <a:pt x="1128" y="390"/>
                    <a:pt x="9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AutoShape 13">
              <a:extLst>
                <a:ext uri="{FF2B5EF4-FFF2-40B4-BE49-F238E27FC236}">
                  <a16:creationId xmlns:a16="http://schemas.microsoft.com/office/drawing/2014/main" id="{ADE704FB-8966-D448-C49F-1A40E161C19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 rot="9000000">
              <a:off x="940107" y="1253191"/>
              <a:ext cx="2164643" cy="2180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6" name="Freeform 18">
              <a:extLst>
                <a:ext uri="{FF2B5EF4-FFF2-40B4-BE49-F238E27FC236}">
                  <a16:creationId xmlns:a16="http://schemas.microsoft.com/office/drawing/2014/main" id="{E7A0FBFF-4BB2-6988-139E-B2019A7453F6}"/>
                </a:ext>
              </a:extLst>
            </p:cNvPr>
            <p:cNvSpPr>
              <a:spLocks/>
            </p:cNvSpPr>
            <p:nvPr/>
          </p:nvSpPr>
          <p:spPr bwMode="auto">
            <a:xfrm rot="9000000">
              <a:off x="1187979" y="1938546"/>
              <a:ext cx="1608696" cy="1675201"/>
            </a:xfrm>
            <a:custGeom>
              <a:avLst/>
              <a:gdLst>
                <a:gd name="T0" fmla="*/ 1175 w 1699"/>
                <a:gd name="T1" fmla="*/ 1802 h 1802"/>
                <a:gd name="T2" fmla="*/ 1384 w 1699"/>
                <a:gd name="T3" fmla="*/ 459 h 1802"/>
                <a:gd name="T4" fmla="*/ 0 w 1699"/>
                <a:gd name="T5" fmla="*/ 319 h 1802"/>
                <a:gd name="T6" fmla="*/ 1127 w 1699"/>
                <a:gd name="T7" fmla="*/ 653 h 1802"/>
                <a:gd name="T8" fmla="*/ 1213 w 1699"/>
                <a:gd name="T9" fmla="*/ 1725 h 1802"/>
                <a:gd name="T10" fmla="*/ 1193 w 1699"/>
                <a:gd name="T11" fmla="*/ 1774 h 1802"/>
                <a:gd name="T12" fmla="*/ 1175 w 1699"/>
                <a:gd name="T13" fmla="*/ 1802 h 1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9" h="1802">
                  <a:moveTo>
                    <a:pt x="1175" y="1802"/>
                  </a:moveTo>
                  <a:cubicBezTo>
                    <a:pt x="1582" y="1483"/>
                    <a:pt x="1699" y="861"/>
                    <a:pt x="1384" y="459"/>
                  </a:cubicBezTo>
                  <a:cubicBezTo>
                    <a:pt x="1069" y="58"/>
                    <a:pt x="406" y="0"/>
                    <a:pt x="0" y="319"/>
                  </a:cubicBezTo>
                  <a:cubicBezTo>
                    <a:pt x="426" y="160"/>
                    <a:pt x="887" y="359"/>
                    <a:pt x="1127" y="653"/>
                  </a:cubicBezTo>
                  <a:cubicBezTo>
                    <a:pt x="1361" y="940"/>
                    <a:pt x="1306" y="1376"/>
                    <a:pt x="1213" y="1725"/>
                  </a:cubicBezTo>
                  <a:cubicBezTo>
                    <a:pt x="1208" y="1742"/>
                    <a:pt x="1202" y="1758"/>
                    <a:pt x="1193" y="1774"/>
                  </a:cubicBezTo>
                  <a:lnTo>
                    <a:pt x="1175" y="180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415C4DA0-447D-B859-456C-CCFA0DEFD5BE}"/>
              </a:ext>
            </a:extLst>
          </p:cNvPr>
          <p:cNvGrpSpPr/>
          <p:nvPr/>
        </p:nvGrpSpPr>
        <p:grpSpPr>
          <a:xfrm>
            <a:off x="2719981" y="4400438"/>
            <a:ext cx="2319926" cy="2360556"/>
            <a:chOff x="784824" y="1253191"/>
            <a:chExt cx="2319926" cy="2360556"/>
          </a:xfrm>
        </p:grpSpPr>
        <p:sp>
          <p:nvSpPr>
            <p:cNvPr id="110" name="Freeform 15">
              <a:extLst>
                <a:ext uri="{FF2B5EF4-FFF2-40B4-BE49-F238E27FC236}">
                  <a16:creationId xmlns:a16="http://schemas.microsoft.com/office/drawing/2014/main" id="{BBC651AB-286C-5780-6D8F-78EED18BE0E7}"/>
                </a:ext>
              </a:extLst>
            </p:cNvPr>
            <p:cNvSpPr>
              <a:spLocks/>
            </p:cNvSpPr>
            <p:nvPr/>
          </p:nvSpPr>
          <p:spPr bwMode="auto">
            <a:xfrm rot="9000000">
              <a:off x="784824" y="1331257"/>
              <a:ext cx="1645872" cy="2213246"/>
            </a:xfrm>
            <a:custGeom>
              <a:avLst/>
              <a:gdLst>
                <a:gd name="T0" fmla="*/ 911 w 1738"/>
                <a:gd name="T1" fmla="*/ 0 h 2381"/>
                <a:gd name="T2" fmla="*/ 1486 w 1738"/>
                <a:gd name="T3" fmla="*/ 1506 h 2381"/>
                <a:gd name="T4" fmla="*/ 0 w 1738"/>
                <a:gd name="T5" fmla="*/ 2140 h 2381"/>
                <a:gd name="T6" fmla="*/ 1129 w 1738"/>
                <a:gd name="T7" fmla="*/ 1364 h 2381"/>
                <a:gd name="T8" fmla="*/ 911 w 1738"/>
                <a:gd name="T9" fmla="*/ 0 h 2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8" h="2381">
                  <a:moveTo>
                    <a:pt x="911" y="0"/>
                  </a:moveTo>
                  <a:cubicBezTo>
                    <a:pt x="1480" y="241"/>
                    <a:pt x="1738" y="915"/>
                    <a:pt x="1486" y="1506"/>
                  </a:cubicBezTo>
                  <a:cubicBezTo>
                    <a:pt x="1235" y="2097"/>
                    <a:pt x="569" y="2381"/>
                    <a:pt x="0" y="2140"/>
                  </a:cubicBezTo>
                  <a:cubicBezTo>
                    <a:pt x="546" y="2182"/>
                    <a:pt x="934" y="1800"/>
                    <a:pt x="1129" y="1364"/>
                  </a:cubicBezTo>
                  <a:cubicBezTo>
                    <a:pt x="1324" y="927"/>
                    <a:pt x="1128" y="390"/>
                    <a:pt x="9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AutoShape 13">
              <a:extLst>
                <a:ext uri="{FF2B5EF4-FFF2-40B4-BE49-F238E27FC236}">
                  <a16:creationId xmlns:a16="http://schemas.microsoft.com/office/drawing/2014/main" id="{3DA18179-932A-A95C-71BD-392709755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 rot="9000000">
              <a:off x="940107" y="1253191"/>
              <a:ext cx="2164643" cy="2180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2" name="Freeform 18">
              <a:extLst>
                <a:ext uri="{FF2B5EF4-FFF2-40B4-BE49-F238E27FC236}">
                  <a16:creationId xmlns:a16="http://schemas.microsoft.com/office/drawing/2014/main" id="{D5ABBF73-7447-EA48-483B-866842E9AFF0}"/>
                </a:ext>
              </a:extLst>
            </p:cNvPr>
            <p:cNvSpPr>
              <a:spLocks/>
            </p:cNvSpPr>
            <p:nvPr/>
          </p:nvSpPr>
          <p:spPr bwMode="auto">
            <a:xfrm rot="9000000">
              <a:off x="1187979" y="1938546"/>
              <a:ext cx="1608696" cy="1675201"/>
            </a:xfrm>
            <a:custGeom>
              <a:avLst/>
              <a:gdLst>
                <a:gd name="T0" fmla="*/ 1175 w 1699"/>
                <a:gd name="T1" fmla="*/ 1802 h 1802"/>
                <a:gd name="T2" fmla="*/ 1384 w 1699"/>
                <a:gd name="T3" fmla="*/ 459 h 1802"/>
                <a:gd name="T4" fmla="*/ 0 w 1699"/>
                <a:gd name="T5" fmla="*/ 319 h 1802"/>
                <a:gd name="T6" fmla="*/ 1127 w 1699"/>
                <a:gd name="T7" fmla="*/ 653 h 1802"/>
                <a:gd name="T8" fmla="*/ 1213 w 1699"/>
                <a:gd name="T9" fmla="*/ 1725 h 1802"/>
                <a:gd name="T10" fmla="*/ 1193 w 1699"/>
                <a:gd name="T11" fmla="*/ 1774 h 1802"/>
                <a:gd name="T12" fmla="*/ 1175 w 1699"/>
                <a:gd name="T13" fmla="*/ 1802 h 1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9" h="1802">
                  <a:moveTo>
                    <a:pt x="1175" y="1802"/>
                  </a:moveTo>
                  <a:cubicBezTo>
                    <a:pt x="1582" y="1483"/>
                    <a:pt x="1699" y="861"/>
                    <a:pt x="1384" y="459"/>
                  </a:cubicBezTo>
                  <a:cubicBezTo>
                    <a:pt x="1069" y="58"/>
                    <a:pt x="406" y="0"/>
                    <a:pt x="0" y="319"/>
                  </a:cubicBezTo>
                  <a:cubicBezTo>
                    <a:pt x="426" y="160"/>
                    <a:pt x="887" y="359"/>
                    <a:pt x="1127" y="653"/>
                  </a:cubicBezTo>
                  <a:cubicBezTo>
                    <a:pt x="1361" y="940"/>
                    <a:pt x="1306" y="1376"/>
                    <a:pt x="1213" y="1725"/>
                  </a:cubicBezTo>
                  <a:cubicBezTo>
                    <a:pt x="1208" y="1742"/>
                    <a:pt x="1202" y="1758"/>
                    <a:pt x="1193" y="1774"/>
                  </a:cubicBezTo>
                  <a:lnTo>
                    <a:pt x="1175" y="180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36DDB64C-5A35-BD64-9BA3-A4574F141405}"/>
              </a:ext>
            </a:extLst>
          </p:cNvPr>
          <p:cNvGrpSpPr/>
          <p:nvPr/>
        </p:nvGrpSpPr>
        <p:grpSpPr>
          <a:xfrm>
            <a:off x="7408901" y="4400438"/>
            <a:ext cx="2319926" cy="2360556"/>
            <a:chOff x="784824" y="1253191"/>
            <a:chExt cx="2319926" cy="2360556"/>
          </a:xfrm>
        </p:grpSpPr>
        <p:sp>
          <p:nvSpPr>
            <p:cNvPr id="138" name="Freeform 15">
              <a:extLst>
                <a:ext uri="{FF2B5EF4-FFF2-40B4-BE49-F238E27FC236}">
                  <a16:creationId xmlns:a16="http://schemas.microsoft.com/office/drawing/2014/main" id="{CFCF61AC-8698-ED2B-C857-6487269A8E7A}"/>
                </a:ext>
              </a:extLst>
            </p:cNvPr>
            <p:cNvSpPr>
              <a:spLocks/>
            </p:cNvSpPr>
            <p:nvPr/>
          </p:nvSpPr>
          <p:spPr bwMode="auto">
            <a:xfrm rot="9000000">
              <a:off x="784824" y="1331257"/>
              <a:ext cx="1645872" cy="2213246"/>
            </a:xfrm>
            <a:custGeom>
              <a:avLst/>
              <a:gdLst>
                <a:gd name="T0" fmla="*/ 911 w 1738"/>
                <a:gd name="T1" fmla="*/ 0 h 2381"/>
                <a:gd name="T2" fmla="*/ 1486 w 1738"/>
                <a:gd name="T3" fmla="*/ 1506 h 2381"/>
                <a:gd name="T4" fmla="*/ 0 w 1738"/>
                <a:gd name="T5" fmla="*/ 2140 h 2381"/>
                <a:gd name="T6" fmla="*/ 1129 w 1738"/>
                <a:gd name="T7" fmla="*/ 1364 h 2381"/>
                <a:gd name="T8" fmla="*/ 911 w 1738"/>
                <a:gd name="T9" fmla="*/ 0 h 2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8" h="2381">
                  <a:moveTo>
                    <a:pt x="911" y="0"/>
                  </a:moveTo>
                  <a:cubicBezTo>
                    <a:pt x="1480" y="241"/>
                    <a:pt x="1738" y="915"/>
                    <a:pt x="1486" y="1506"/>
                  </a:cubicBezTo>
                  <a:cubicBezTo>
                    <a:pt x="1235" y="2097"/>
                    <a:pt x="569" y="2381"/>
                    <a:pt x="0" y="2140"/>
                  </a:cubicBezTo>
                  <a:cubicBezTo>
                    <a:pt x="546" y="2182"/>
                    <a:pt x="934" y="1800"/>
                    <a:pt x="1129" y="1364"/>
                  </a:cubicBezTo>
                  <a:cubicBezTo>
                    <a:pt x="1324" y="927"/>
                    <a:pt x="1128" y="390"/>
                    <a:pt x="9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" name="AutoShape 13">
              <a:extLst>
                <a:ext uri="{FF2B5EF4-FFF2-40B4-BE49-F238E27FC236}">
                  <a16:creationId xmlns:a16="http://schemas.microsoft.com/office/drawing/2014/main" id="{10DE0376-D2CE-3BC6-9BCE-244F2D8E935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 rot="9000000">
              <a:off x="940107" y="1253191"/>
              <a:ext cx="2164643" cy="2180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0" name="Freeform 18">
              <a:extLst>
                <a:ext uri="{FF2B5EF4-FFF2-40B4-BE49-F238E27FC236}">
                  <a16:creationId xmlns:a16="http://schemas.microsoft.com/office/drawing/2014/main" id="{D7130D81-0E02-8B49-59EF-93AD75A65513}"/>
                </a:ext>
              </a:extLst>
            </p:cNvPr>
            <p:cNvSpPr>
              <a:spLocks/>
            </p:cNvSpPr>
            <p:nvPr/>
          </p:nvSpPr>
          <p:spPr bwMode="auto">
            <a:xfrm rot="9000000">
              <a:off x="1187979" y="1938546"/>
              <a:ext cx="1608696" cy="1675201"/>
            </a:xfrm>
            <a:custGeom>
              <a:avLst/>
              <a:gdLst>
                <a:gd name="T0" fmla="*/ 1175 w 1699"/>
                <a:gd name="T1" fmla="*/ 1802 h 1802"/>
                <a:gd name="T2" fmla="*/ 1384 w 1699"/>
                <a:gd name="T3" fmla="*/ 459 h 1802"/>
                <a:gd name="T4" fmla="*/ 0 w 1699"/>
                <a:gd name="T5" fmla="*/ 319 h 1802"/>
                <a:gd name="T6" fmla="*/ 1127 w 1699"/>
                <a:gd name="T7" fmla="*/ 653 h 1802"/>
                <a:gd name="T8" fmla="*/ 1213 w 1699"/>
                <a:gd name="T9" fmla="*/ 1725 h 1802"/>
                <a:gd name="T10" fmla="*/ 1193 w 1699"/>
                <a:gd name="T11" fmla="*/ 1774 h 1802"/>
                <a:gd name="T12" fmla="*/ 1175 w 1699"/>
                <a:gd name="T13" fmla="*/ 1802 h 1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9" h="1802">
                  <a:moveTo>
                    <a:pt x="1175" y="1802"/>
                  </a:moveTo>
                  <a:cubicBezTo>
                    <a:pt x="1582" y="1483"/>
                    <a:pt x="1699" y="861"/>
                    <a:pt x="1384" y="459"/>
                  </a:cubicBezTo>
                  <a:cubicBezTo>
                    <a:pt x="1069" y="58"/>
                    <a:pt x="406" y="0"/>
                    <a:pt x="0" y="319"/>
                  </a:cubicBezTo>
                  <a:cubicBezTo>
                    <a:pt x="426" y="160"/>
                    <a:pt x="887" y="359"/>
                    <a:pt x="1127" y="653"/>
                  </a:cubicBezTo>
                  <a:cubicBezTo>
                    <a:pt x="1361" y="940"/>
                    <a:pt x="1306" y="1376"/>
                    <a:pt x="1213" y="1725"/>
                  </a:cubicBezTo>
                  <a:cubicBezTo>
                    <a:pt x="1208" y="1742"/>
                    <a:pt x="1202" y="1758"/>
                    <a:pt x="1193" y="1774"/>
                  </a:cubicBezTo>
                  <a:lnTo>
                    <a:pt x="1175" y="180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1">
            <a:extLst>
              <a:ext uri="{FF2B5EF4-FFF2-40B4-BE49-F238E27FC236}">
                <a16:creationId xmlns:a16="http://schemas.microsoft.com/office/drawing/2014/main" id="{AE2695EE-381E-3937-BAC6-EB4EB04AFEE2}"/>
              </a:ext>
            </a:extLst>
          </p:cNvPr>
          <p:cNvSpPr txBox="1"/>
          <p:nvPr/>
        </p:nvSpPr>
        <p:spPr>
          <a:xfrm>
            <a:off x="2967465" y="79132"/>
            <a:ext cx="6029215" cy="1200329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 of Zoom Etiquette Development</a:t>
            </a:r>
          </a:p>
        </p:txBody>
      </p:sp>
      <p:sp>
        <p:nvSpPr>
          <p:cNvPr id="7" name="2">
            <a:extLst>
              <a:ext uri="{FF2B5EF4-FFF2-40B4-BE49-F238E27FC236}">
                <a16:creationId xmlns:a16="http://schemas.microsoft.com/office/drawing/2014/main" id="{1FD21B84-0D26-BA2C-D790-57474242C572}"/>
              </a:ext>
            </a:extLst>
          </p:cNvPr>
          <p:cNvSpPr txBox="1"/>
          <p:nvPr/>
        </p:nvSpPr>
        <p:spPr>
          <a:xfrm>
            <a:off x="900752" y="2245387"/>
            <a:ext cx="1339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102" name="3">
            <a:extLst>
              <a:ext uri="{FF2B5EF4-FFF2-40B4-BE49-F238E27FC236}">
                <a16:creationId xmlns:a16="http://schemas.microsoft.com/office/drawing/2014/main" id="{5A477640-3862-74D5-16FD-C5A01AC3C8A0}"/>
              </a:ext>
            </a:extLst>
          </p:cNvPr>
          <p:cNvSpPr txBox="1">
            <a:spLocks/>
          </p:cNvSpPr>
          <p:nvPr/>
        </p:nvSpPr>
        <p:spPr>
          <a:xfrm>
            <a:off x="2263496" y="1440921"/>
            <a:ext cx="2657624" cy="1161911"/>
          </a:xfrm>
          <a:prstGeom prst="rect">
            <a:avLst/>
          </a:prstGeom>
        </p:spPr>
        <p:txBody>
          <a:bodyPr numCol="1" spcCol="900000"/>
          <a:lstStyle>
            <a:lvl1pPr marL="914492" indent="-914492" algn="l" defTabSz="2438645" rtl="0" eaLnBrk="1" latinLnBrk="0" hangingPunct="1">
              <a:lnSpc>
                <a:spcPct val="120000"/>
              </a:lnSpc>
              <a:spcBef>
                <a:spcPts val="1272"/>
              </a:spcBef>
              <a:buFont typeface="Arial" panose="020B0604020202020204" pitchFamily="34" charset="0"/>
              <a:buChar char="•"/>
              <a:defRPr lang="en-US" sz="2800" b="0" i="0" kern="1200" baseline="0" dirty="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1981398" indent="-762077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305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762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948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271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59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91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423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Poppins ExtraLight" panose="00000300000000000000" pitchFamily="50" charset="0"/>
              </a:rPr>
              <a:t>The rise of remote work led to an increased focus on Zoom etiquette.</a:t>
            </a:r>
            <a:endParaRPr lang="en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8" name="4">
            <a:extLst>
              <a:ext uri="{FF2B5EF4-FFF2-40B4-BE49-F238E27FC236}">
                <a16:creationId xmlns:a16="http://schemas.microsoft.com/office/drawing/2014/main" id="{A62AC0FD-08F0-4A25-E694-83F32CAA87E4}"/>
              </a:ext>
            </a:extLst>
          </p:cNvPr>
          <p:cNvSpPr txBox="1"/>
          <p:nvPr/>
        </p:nvSpPr>
        <p:spPr>
          <a:xfrm>
            <a:off x="5553650" y="2245387"/>
            <a:ext cx="1375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123" name="5">
            <a:extLst>
              <a:ext uri="{FF2B5EF4-FFF2-40B4-BE49-F238E27FC236}">
                <a16:creationId xmlns:a16="http://schemas.microsoft.com/office/drawing/2014/main" id="{2DBD5B99-F4A7-F8CC-8777-D045548F5EA4}"/>
              </a:ext>
            </a:extLst>
          </p:cNvPr>
          <p:cNvSpPr txBox="1">
            <a:spLocks/>
          </p:cNvSpPr>
          <p:nvPr/>
        </p:nvSpPr>
        <p:spPr>
          <a:xfrm>
            <a:off x="6952416" y="1440921"/>
            <a:ext cx="2657624" cy="1161911"/>
          </a:xfrm>
          <a:prstGeom prst="rect">
            <a:avLst/>
          </a:prstGeom>
        </p:spPr>
        <p:txBody>
          <a:bodyPr numCol="1" spcCol="900000"/>
          <a:lstStyle>
            <a:lvl1pPr marL="914492" indent="-914492" algn="l" defTabSz="2438645" rtl="0" eaLnBrk="1" latinLnBrk="0" hangingPunct="1">
              <a:lnSpc>
                <a:spcPct val="120000"/>
              </a:lnSpc>
              <a:spcBef>
                <a:spcPts val="1272"/>
              </a:spcBef>
              <a:buFont typeface="Arial" panose="020B0604020202020204" pitchFamily="34" charset="0"/>
              <a:buChar char="•"/>
              <a:defRPr lang="en-US" sz="2800" b="0" i="0" kern="1200" baseline="0" dirty="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1981398" indent="-762077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305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762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948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271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59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91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423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Poppins ExtraLight" panose="00000300000000000000" pitchFamily="50" charset="0"/>
              </a:rPr>
              <a:t>Best practices for virtual meetings were widely shared across industries.</a:t>
            </a:r>
            <a:endParaRPr lang="en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9" name="6">
            <a:extLst>
              <a:ext uri="{FF2B5EF4-FFF2-40B4-BE49-F238E27FC236}">
                <a16:creationId xmlns:a16="http://schemas.microsoft.com/office/drawing/2014/main" id="{9E624D90-D060-6A7E-0E2F-563FA1B6AF33}"/>
              </a:ext>
            </a:extLst>
          </p:cNvPr>
          <p:cNvSpPr txBox="1"/>
          <p:nvPr/>
        </p:nvSpPr>
        <p:spPr>
          <a:xfrm>
            <a:off x="3248168" y="5114319"/>
            <a:ext cx="1336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109" name="7">
            <a:extLst>
              <a:ext uri="{FF2B5EF4-FFF2-40B4-BE49-F238E27FC236}">
                <a16:creationId xmlns:a16="http://schemas.microsoft.com/office/drawing/2014/main" id="{552D0040-E667-60A5-573F-171E80A97BA2}"/>
              </a:ext>
            </a:extLst>
          </p:cNvPr>
          <p:cNvSpPr txBox="1">
            <a:spLocks/>
          </p:cNvSpPr>
          <p:nvPr/>
        </p:nvSpPr>
        <p:spPr>
          <a:xfrm>
            <a:off x="4607956" y="4309853"/>
            <a:ext cx="2657624" cy="1161911"/>
          </a:xfrm>
          <a:prstGeom prst="rect">
            <a:avLst/>
          </a:prstGeom>
        </p:spPr>
        <p:txBody>
          <a:bodyPr numCol="1" spcCol="900000"/>
          <a:lstStyle>
            <a:lvl1pPr marL="914492" indent="-914492" algn="l" defTabSz="2438645" rtl="0" eaLnBrk="1" latinLnBrk="0" hangingPunct="1">
              <a:lnSpc>
                <a:spcPct val="120000"/>
              </a:lnSpc>
              <a:spcBef>
                <a:spcPts val="1272"/>
              </a:spcBef>
              <a:buFont typeface="Arial" panose="020B0604020202020204" pitchFamily="34" charset="0"/>
              <a:buChar char="•"/>
              <a:defRPr lang="en-US" sz="2800" b="0" i="0" kern="1200" baseline="0" dirty="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1981398" indent="-762077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305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762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948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271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59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91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423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Poppins ExtraLight" panose="00000300000000000000" pitchFamily="50" charset="0"/>
              </a:rPr>
              <a:t>Organizations began implementing formal training on Zoom etiquette.</a:t>
            </a:r>
            <a:endParaRPr lang="en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9DE87BD6-23DA-72D1-B669-BD9F154CDAF2}"/>
              </a:ext>
            </a:extLst>
          </p:cNvPr>
          <p:cNvSpPr txBox="1"/>
          <p:nvPr/>
        </p:nvSpPr>
        <p:spPr>
          <a:xfrm>
            <a:off x="7919952" y="5114319"/>
            <a:ext cx="1353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137" name="9">
            <a:extLst>
              <a:ext uri="{FF2B5EF4-FFF2-40B4-BE49-F238E27FC236}">
                <a16:creationId xmlns:a16="http://schemas.microsoft.com/office/drawing/2014/main" id="{5259A50B-54AE-6765-0AD6-B4BFEED44E65}"/>
              </a:ext>
            </a:extLst>
          </p:cNvPr>
          <p:cNvSpPr txBox="1">
            <a:spLocks/>
          </p:cNvSpPr>
          <p:nvPr/>
        </p:nvSpPr>
        <p:spPr>
          <a:xfrm>
            <a:off x="9296876" y="4309853"/>
            <a:ext cx="2657624" cy="1161911"/>
          </a:xfrm>
          <a:prstGeom prst="rect">
            <a:avLst/>
          </a:prstGeom>
        </p:spPr>
        <p:txBody>
          <a:bodyPr numCol="1" spcCol="900000"/>
          <a:lstStyle>
            <a:lvl1pPr marL="914492" indent="-914492" algn="l" defTabSz="2438645" rtl="0" eaLnBrk="1" latinLnBrk="0" hangingPunct="1">
              <a:lnSpc>
                <a:spcPct val="120000"/>
              </a:lnSpc>
              <a:spcBef>
                <a:spcPts val="1272"/>
              </a:spcBef>
              <a:buFont typeface="Arial" panose="020B0604020202020204" pitchFamily="34" charset="0"/>
              <a:buChar char="•"/>
              <a:defRPr lang="en-US" sz="2800" b="0" i="0" kern="1200" baseline="0" dirty="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1981398" indent="-762077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305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762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948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271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59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91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423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Poppins ExtraLight" panose="00000300000000000000" pitchFamily="50" charset="0"/>
              </a:rPr>
              <a:t>Zoom etiquette has become a standard part of professional development.</a:t>
            </a:r>
            <a:endParaRPr lang="en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21DBF62-817C-C88A-59DC-76CCE3A78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73AC4C-51EC-4FC1-11A3-78557BEFC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CF456-40F5-4E05-9AB1-CE594D84E39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73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1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1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1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2" grpId="0"/>
      <p:bldP spid="8" grpId="0"/>
      <p:bldP spid="123" grpId="0"/>
      <p:bldP spid="9" grpId="0"/>
      <p:bldP spid="109" grpId="0"/>
      <p:bldP spid="10" grpId="0"/>
      <p:bldP spid="1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13929-6E72-E2C6-BDF2-FD9AA5FE5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DF4E917-D9C4-1F84-F018-4F59E81C8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" b="83"/>
          <a:stretch/>
        </p:blipFill>
        <p:spPr>
          <a:xfrm>
            <a:off x="0" y="164335"/>
            <a:ext cx="5846910" cy="6577692"/>
          </a:xfrm>
          <a:custGeom>
            <a:avLst/>
            <a:gdLst>
              <a:gd name="connsiteX0" fmla="*/ 2557695 w 5846910"/>
              <a:gd name="connsiteY0" fmla="*/ 0 h 6577692"/>
              <a:gd name="connsiteX1" fmla="*/ 5846910 w 5846910"/>
              <a:gd name="connsiteY1" fmla="*/ 3288846 h 6577692"/>
              <a:gd name="connsiteX2" fmla="*/ 2557695 w 5846910"/>
              <a:gd name="connsiteY2" fmla="*/ 6577692 h 6577692"/>
              <a:gd name="connsiteX3" fmla="*/ 19577 w 5846910"/>
              <a:gd name="connsiteY3" fmla="*/ 5380857 h 6577692"/>
              <a:gd name="connsiteX4" fmla="*/ 0 w 5846910"/>
              <a:gd name="connsiteY4" fmla="*/ 5354681 h 6577692"/>
              <a:gd name="connsiteX5" fmla="*/ 0 w 5846910"/>
              <a:gd name="connsiteY5" fmla="*/ 1223012 h 6577692"/>
              <a:gd name="connsiteX6" fmla="*/ 19577 w 5846910"/>
              <a:gd name="connsiteY6" fmla="*/ 1196835 h 6577692"/>
              <a:gd name="connsiteX7" fmla="*/ 2557695 w 5846910"/>
              <a:gd name="connsiteY7" fmla="*/ 0 h 6577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46910" h="6577692">
                <a:moveTo>
                  <a:pt x="2557695" y="0"/>
                </a:moveTo>
                <a:cubicBezTo>
                  <a:pt x="4374278" y="0"/>
                  <a:pt x="5846910" y="1472467"/>
                  <a:pt x="5846910" y="3288846"/>
                </a:cubicBezTo>
                <a:cubicBezTo>
                  <a:pt x="5846910" y="5105225"/>
                  <a:pt x="4374278" y="6577692"/>
                  <a:pt x="2557695" y="6577692"/>
                </a:cubicBezTo>
                <a:cubicBezTo>
                  <a:pt x="1535867" y="6577692"/>
                  <a:pt x="622867" y="6111794"/>
                  <a:pt x="19577" y="5380857"/>
                </a:cubicBezTo>
                <a:lnTo>
                  <a:pt x="0" y="5354681"/>
                </a:lnTo>
                <a:lnTo>
                  <a:pt x="0" y="1223012"/>
                </a:lnTo>
                <a:lnTo>
                  <a:pt x="19577" y="1196835"/>
                </a:lnTo>
                <a:cubicBezTo>
                  <a:pt x="622867" y="465898"/>
                  <a:pt x="1535867" y="0"/>
                  <a:pt x="2557695" y="0"/>
                </a:cubicBezTo>
                <a:close/>
              </a:path>
            </a:pathLst>
          </a:custGeom>
        </p:spPr>
      </p:pic>
      <p:sp>
        <p:nvSpPr>
          <p:cNvPr id="2" name="Freeform 5">
            <a:extLst>
              <a:ext uri="{FF2B5EF4-FFF2-40B4-BE49-F238E27FC236}">
                <a16:creationId xmlns:a16="http://schemas.microsoft.com/office/drawing/2014/main" id="{3B542134-3DEA-13A6-B7DB-77996AB6C969}"/>
              </a:ext>
            </a:extLst>
          </p:cNvPr>
          <p:cNvSpPr>
            <a:spLocks/>
          </p:cNvSpPr>
          <p:nvPr/>
        </p:nvSpPr>
        <p:spPr bwMode="auto">
          <a:xfrm flipH="1">
            <a:off x="1946370" y="294216"/>
            <a:ext cx="4522242" cy="6789273"/>
          </a:xfrm>
          <a:custGeom>
            <a:avLst/>
            <a:gdLst>
              <a:gd name="T0" fmla="*/ 1496 w 1496"/>
              <a:gd name="T1" fmla="*/ 2266 h 2406"/>
              <a:gd name="T2" fmla="*/ 144 w 1496"/>
              <a:gd name="T3" fmla="*/ 1387 h 2406"/>
              <a:gd name="T4" fmla="*/ 972 w 1496"/>
              <a:gd name="T5" fmla="*/ 0 h 2406"/>
              <a:gd name="T6" fmla="*/ 517 w 1496"/>
              <a:gd name="T7" fmla="*/ 1292 h 2406"/>
              <a:gd name="T8" fmla="*/ 1496 w 1496"/>
              <a:gd name="T9" fmla="*/ 2266 h 2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96" h="2406">
                <a:moveTo>
                  <a:pt x="1496" y="2266"/>
                </a:moveTo>
                <a:cubicBezTo>
                  <a:pt x="895" y="2406"/>
                  <a:pt x="289" y="2013"/>
                  <a:pt x="144" y="1387"/>
                </a:cubicBezTo>
                <a:cubicBezTo>
                  <a:pt x="0" y="761"/>
                  <a:pt x="370" y="140"/>
                  <a:pt x="972" y="0"/>
                </a:cubicBezTo>
                <a:cubicBezTo>
                  <a:pt x="506" y="287"/>
                  <a:pt x="418" y="824"/>
                  <a:pt x="517" y="1292"/>
                </a:cubicBezTo>
                <a:cubicBezTo>
                  <a:pt x="616" y="1759"/>
                  <a:pt x="1092" y="2078"/>
                  <a:pt x="1496" y="2266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78F9DC25-1FDF-D4E0-65C6-896216A02C33}"/>
              </a:ext>
            </a:extLst>
          </p:cNvPr>
          <p:cNvSpPr>
            <a:spLocks/>
          </p:cNvSpPr>
          <p:nvPr/>
        </p:nvSpPr>
        <p:spPr bwMode="auto">
          <a:xfrm flipH="1">
            <a:off x="2697438" y="147637"/>
            <a:ext cx="3615284" cy="6594390"/>
          </a:xfrm>
          <a:custGeom>
            <a:avLst/>
            <a:gdLst>
              <a:gd name="T0" fmla="*/ 1121 w 1196"/>
              <a:gd name="T1" fmla="*/ 2337 h 2337"/>
              <a:gd name="T2" fmla="*/ 0 w 1196"/>
              <a:gd name="T3" fmla="*/ 1173 h 2337"/>
              <a:gd name="T4" fmla="*/ 1196 w 1196"/>
              <a:gd name="T5" fmla="*/ 0 h 2337"/>
              <a:gd name="T6" fmla="*/ 385 w 1196"/>
              <a:gd name="T7" fmla="*/ 1165 h 2337"/>
              <a:gd name="T8" fmla="*/ 1121 w 1196"/>
              <a:gd name="T9" fmla="*/ 2337 h 2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96" h="2337">
                <a:moveTo>
                  <a:pt x="1121" y="2337"/>
                </a:moveTo>
                <a:cubicBezTo>
                  <a:pt x="502" y="2337"/>
                  <a:pt x="0" y="1816"/>
                  <a:pt x="0" y="1173"/>
                </a:cubicBezTo>
                <a:cubicBezTo>
                  <a:pt x="0" y="530"/>
                  <a:pt x="577" y="0"/>
                  <a:pt x="1196" y="0"/>
                </a:cubicBezTo>
                <a:cubicBezTo>
                  <a:pt x="676" y="174"/>
                  <a:pt x="394" y="686"/>
                  <a:pt x="385" y="1165"/>
                </a:cubicBezTo>
                <a:cubicBezTo>
                  <a:pt x="377" y="1643"/>
                  <a:pt x="768" y="2062"/>
                  <a:pt x="1121" y="233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07762EBB-15D8-3813-054E-24977BAB07CD}"/>
              </a:ext>
            </a:extLst>
          </p:cNvPr>
          <p:cNvSpPr>
            <a:spLocks/>
          </p:cNvSpPr>
          <p:nvPr/>
        </p:nvSpPr>
        <p:spPr bwMode="auto">
          <a:xfrm flipH="1">
            <a:off x="-13063" y="5051425"/>
            <a:ext cx="5370513" cy="2054225"/>
          </a:xfrm>
          <a:custGeom>
            <a:avLst/>
            <a:gdLst>
              <a:gd name="T0" fmla="*/ 2003 w 2006"/>
              <a:gd name="T1" fmla="*/ 555 h 764"/>
              <a:gd name="T2" fmla="*/ 86 w 2006"/>
              <a:gd name="T3" fmla="*/ 345 h 764"/>
              <a:gd name="T4" fmla="*/ 798 w 2006"/>
              <a:gd name="T5" fmla="*/ 569 h 764"/>
              <a:gd name="T6" fmla="*/ 2006 w 2006"/>
              <a:gd name="T7" fmla="*/ 0 h 764"/>
              <a:gd name="T8" fmla="*/ 2003 w 2006"/>
              <a:gd name="T9" fmla="*/ 555 h 764"/>
              <a:gd name="T10" fmla="*/ 2003 w 2006"/>
              <a:gd name="T11" fmla="*/ 555 h 7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06" h="764">
                <a:moveTo>
                  <a:pt x="2003" y="555"/>
                </a:moveTo>
                <a:cubicBezTo>
                  <a:pt x="1367" y="764"/>
                  <a:pt x="574" y="689"/>
                  <a:pt x="86" y="345"/>
                </a:cubicBezTo>
                <a:cubicBezTo>
                  <a:pt x="0" y="284"/>
                  <a:pt x="355" y="566"/>
                  <a:pt x="798" y="569"/>
                </a:cubicBezTo>
                <a:cubicBezTo>
                  <a:pt x="1176" y="543"/>
                  <a:pt x="1353" y="516"/>
                  <a:pt x="2006" y="0"/>
                </a:cubicBezTo>
                <a:cubicBezTo>
                  <a:pt x="2003" y="555"/>
                  <a:pt x="2003" y="555"/>
                  <a:pt x="2003" y="555"/>
                </a:cubicBezTo>
                <a:cubicBezTo>
                  <a:pt x="2003" y="555"/>
                  <a:pt x="2003" y="555"/>
                  <a:pt x="2003" y="5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217C94AF-F8D8-CFF7-3A23-0205C4206B23}"/>
              </a:ext>
            </a:extLst>
          </p:cNvPr>
          <p:cNvSpPr>
            <a:spLocks/>
          </p:cNvSpPr>
          <p:nvPr/>
        </p:nvSpPr>
        <p:spPr bwMode="auto">
          <a:xfrm flipH="1">
            <a:off x="-13064" y="-766763"/>
            <a:ext cx="4937760" cy="2827338"/>
          </a:xfrm>
          <a:custGeom>
            <a:avLst/>
            <a:gdLst>
              <a:gd name="T0" fmla="*/ 1928 w 1928"/>
              <a:gd name="T1" fmla="*/ 844 h 1051"/>
              <a:gd name="T2" fmla="*/ 128 w 1928"/>
              <a:gd name="T3" fmla="*/ 876 h 1051"/>
              <a:gd name="T4" fmla="*/ 768 w 1928"/>
              <a:gd name="T5" fmla="*/ 360 h 1051"/>
              <a:gd name="T6" fmla="*/ 1924 w 1928"/>
              <a:gd name="T7" fmla="*/ 420 h 1051"/>
              <a:gd name="T8" fmla="*/ 1928 w 1928"/>
              <a:gd name="T9" fmla="*/ 844 h 10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8" h="1051">
                <a:moveTo>
                  <a:pt x="1928" y="844"/>
                </a:moveTo>
                <a:cubicBezTo>
                  <a:pt x="1908" y="833"/>
                  <a:pt x="768" y="0"/>
                  <a:pt x="128" y="876"/>
                </a:cubicBezTo>
                <a:cubicBezTo>
                  <a:pt x="0" y="1051"/>
                  <a:pt x="337" y="496"/>
                  <a:pt x="768" y="360"/>
                </a:cubicBezTo>
                <a:cubicBezTo>
                  <a:pt x="1136" y="244"/>
                  <a:pt x="1508" y="260"/>
                  <a:pt x="1924" y="420"/>
                </a:cubicBezTo>
                <a:lnTo>
                  <a:pt x="1928" y="84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1">
            <a:extLst>
              <a:ext uri="{FF2B5EF4-FFF2-40B4-BE49-F238E27FC236}">
                <a16:creationId xmlns:a16="http://schemas.microsoft.com/office/drawing/2014/main" id="{EC13E3AE-1F72-ACB8-DBAB-B44F706D8F38}"/>
              </a:ext>
            </a:extLst>
          </p:cNvPr>
          <p:cNvSpPr txBox="1"/>
          <p:nvPr/>
        </p:nvSpPr>
        <p:spPr>
          <a:xfrm>
            <a:off x="6690588" y="660241"/>
            <a:ext cx="4665271" cy="1077218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of Zoom Etiquette Best Practices</a:t>
            </a:r>
          </a:p>
        </p:txBody>
      </p:sp>
      <p:sp>
        <p:nvSpPr>
          <p:cNvPr id="7" name="2">
            <a:extLst>
              <a:ext uri="{FF2B5EF4-FFF2-40B4-BE49-F238E27FC236}">
                <a16:creationId xmlns:a16="http://schemas.microsoft.com/office/drawing/2014/main" id="{84F17F2C-8486-2D04-976D-89FA3BB0E700}"/>
              </a:ext>
            </a:extLst>
          </p:cNvPr>
          <p:cNvSpPr txBox="1"/>
          <p:nvPr/>
        </p:nvSpPr>
        <p:spPr>
          <a:xfrm flipH="1">
            <a:off x="6745831" y="2060575"/>
            <a:ext cx="49599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In summary, mastering Zoom etiquette is essential for effective virtual communication. Key practices include being present, setting up a professional environment, and following up after meetings.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AD2A0C-2ED5-5173-AF6B-6B8F39E358EF}"/>
              </a:ext>
            </a:extLst>
          </p:cNvPr>
          <p:cNvSpPr txBox="1"/>
          <p:nvPr/>
        </p:nvSpPr>
        <p:spPr>
          <a:xfrm>
            <a:off x="6600063" y="3489375"/>
            <a:ext cx="484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Fairwater Script" panose="02000507000000020003" pitchFamily="2" charset="0"/>
              </a:rPr>
              <a:t>Constance T. Bails, Ph.D.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7F558B-D232-E9E1-8736-1ACB256E4CD1}"/>
              </a:ext>
            </a:extLst>
          </p:cNvPr>
          <p:cNvSpPr txBox="1"/>
          <p:nvPr/>
        </p:nvSpPr>
        <p:spPr>
          <a:xfrm>
            <a:off x="6964323" y="3947381"/>
            <a:ext cx="4665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Electronic Committee, Chair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B2C876F-0AD5-E42E-EE55-0E82DE3B3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4D8EFB-487E-0C36-F3C2-4F3D4AAAB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CF456-40F5-4E05-9AB1-CE594D84E39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68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DF55D-65CC-3142-5C83-76BDE3D55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Placeholder 46">
            <a:extLst>
              <a:ext uri="{FF2B5EF4-FFF2-40B4-BE49-F238E27FC236}">
                <a16:creationId xmlns:a16="http://schemas.microsoft.com/office/drawing/2014/main" id="{B1EDEF24-D4F8-2AAA-02FA-5FB5E6AAD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" r="82"/>
          <a:stretch/>
        </p:blipFill>
        <p:spPr>
          <a:xfrm>
            <a:off x="7485016" y="-13063"/>
            <a:ext cx="4706983" cy="6884126"/>
          </a:xfrm>
          <a:custGeom>
            <a:avLst/>
            <a:gdLst>
              <a:gd name="connsiteX0" fmla="*/ 0 w 5440296"/>
              <a:gd name="connsiteY0" fmla="*/ 0 h 6884126"/>
              <a:gd name="connsiteX1" fmla="*/ 5440296 w 5440296"/>
              <a:gd name="connsiteY1" fmla="*/ 0 h 6884126"/>
              <a:gd name="connsiteX2" fmla="*/ 5440296 w 5440296"/>
              <a:gd name="connsiteY2" fmla="*/ 6858000 h 6884126"/>
              <a:gd name="connsiteX3" fmla="*/ 483327 w 5440296"/>
              <a:gd name="connsiteY3" fmla="*/ 6884126 h 6884126"/>
              <a:gd name="connsiteX4" fmla="*/ 2091850 w 5440296"/>
              <a:gd name="connsiteY4" fmla="*/ 3709852 h 6884126"/>
              <a:gd name="connsiteX5" fmla="*/ 0 w 5440296"/>
              <a:gd name="connsiteY5" fmla="*/ 0 h 688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0296" h="6884126">
                <a:moveTo>
                  <a:pt x="0" y="0"/>
                </a:moveTo>
                <a:lnTo>
                  <a:pt x="5440296" y="0"/>
                </a:lnTo>
                <a:lnTo>
                  <a:pt x="5440296" y="6858000"/>
                </a:lnTo>
                <a:lnTo>
                  <a:pt x="483327" y="6884126"/>
                </a:lnTo>
                <a:cubicBezTo>
                  <a:pt x="1724894" y="5782492"/>
                  <a:pt x="1960625" y="4798423"/>
                  <a:pt x="2091850" y="3709852"/>
                </a:cubicBezTo>
                <a:cubicBezTo>
                  <a:pt x="2078190" y="1820092"/>
                  <a:pt x="1176253" y="753290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</p:pic>
      <p:sp>
        <p:nvSpPr>
          <p:cNvPr id="18" name="Freeform 8">
            <a:extLst>
              <a:ext uri="{FF2B5EF4-FFF2-40B4-BE49-F238E27FC236}">
                <a16:creationId xmlns:a16="http://schemas.microsoft.com/office/drawing/2014/main" id="{3D85D21A-A7B2-0831-B7B2-832466BF4DB5}"/>
              </a:ext>
            </a:extLst>
          </p:cNvPr>
          <p:cNvSpPr>
            <a:spLocks/>
          </p:cNvSpPr>
          <p:nvPr/>
        </p:nvSpPr>
        <p:spPr bwMode="auto">
          <a:xfrm flipH="1">
            <a:off x="0" y="-523884"/>
            <a:ext cx="5162550" cy="2827338"/>
          </a:xfrm>
          <a:custGeom>
            <a:avLst/>
            <a:gdLst>
              <a:gd name="T0" fmla="*/ 1928 w 1928"/>
              <a:gd name="T1" fmla="*/ 844 h 1051"/>
              <a:gd name="T2" fmla="*/ 128 w 1928"/>
              <a:gd name="T3" fmla="*/ 876 h 1051"/>
              <a:gd name="T4" fmla="*/ 768 w 1928"/>
              <a:gd name="T5" fmla="*/ 360 h 1051"/>
              <a:gd name="T6" fmla="*/ 1924 w 1928"/>
              <a:gd name="T7" fmla="*/ 420 h 1051"/>
              <a:gd name="T8" fmla="*/ 1928 w 1928"/>
              <a:gd name="T9" fmla="*/ 844 h 10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8" h="1051">
                <a:moveTo>
                  <a:pt x="1928" y="844"/>
                </a:moveTo>
                <a:cubicBezTo>
                  <a:pt x="1908" y="833"/>
                  <a:pt x="768" y="0"/>
                  <a:pt x="128" y="876"/>
                </a:cubicBezTo>
                <a:cubicBezTo>
                  <a:pt x="0" y="1051"/>
                  <a:pt x="337" y="496"/>
                  <a:pt x="768" y="360"/>
                </a:cubicBezTo>
                <a:cubicBezTo>
                  <a:pt x="1136" y="244"/>
                  <a:pt x="1508" y="260"/>
                  <a:pt x="1924" y="420"/>
                </a:cubicBezTo>
                <a:lnTo>
                  <a:pt x="1928" y="84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39C88CE3-CEF7-8960-9523-24149001B05B}"/>
              </a:ext>
            </a:extLst>
          </p:cNvPr>
          <p:cNvSpPr>
            <a:spLocks/>
          </p:cNvSpPr>
          <p:nvPr/>
        </p:nvSpPr>
        <p:spPr bwMode="auto">
          <a:xfrm rot="20754684" flipH="1">
            <a:off x="5535490" y="-175535"/>
            <a:ext cx="3722100" cy="7050270"/>
          </a:xfrm>
          <a:custGeom>
            <a:avLst/>
            <a:gdLst>
              <a:gd name="connsiteX0" fmla="*/ 1154228 w 3722100"/>
              <a:gd name="connsiteY0" fmla="*/ 249047 h 7050270"/>
              <a:gd name="connsiteX1" fmla="*/ 1014068 w 3722100"/>
              <a:gd name="connsiteY1" fmla="*/ 402510 h 7050270"/>
              <a:gd name="connsiteX2" fmla="*/ 113938 w 3722100"/>
              <a:gd name="connsiteY2" fmla="*/ 4199551 h 7050270"/>
              <a:gd name="connsiteX3" fmla="*/ 2114261 w 3722100"/>
              <a:gd name="connsiteY3" fmla="*/ 6968627 h 7050270"/>
              <a:gd name="connsiteX4" fmla="*/ 2260467 w 3722100"/>
              <a:gd name="connsiteY4" fmla="*/ 7050270 h 7050270"/>
              <a:gd name="connsiteX5" fmla="*/ 3722100 w 3722100"/>
              <a:gd name="connsiteY5" fmla="*/ 6683442 h 7050270"/>
              <a:gd name="connsiteX6" fmla="*/ 3516226 w 3722100"/>
              <a:gd name="connsiteY6" fmla="*/ 6548923 h 7050270"/>
              <a:gd name="connsiteX7" fmla="*/ 1481321 w 3722100"/>
              <a:gd name="connsiteY7" fmla="*/ 3849720 h 7050270"/>
              <a:gd name="connsiteX8" fmla="*/ 1998328 w 3722100"/>
              <a:gd name="connsiteY8" fmla="*/ 210916 h 7050270"/>
              <a:gd name="connsiteX9" fmla="*/ 2146562 w 3722100"/>
              <a:gd name="connsiteY9" fmla="*/ 0 h 705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2100" h="7050270">
                <a:moveTo>
                  <a:pt x="1154228" y="249047"/>
                </a:moveTo>
                <a:lnTo>
                  <a:pt x="1014068" y="402510"/>
                </a:lnTo>
                <a:cubicBezTo>
                  <a:pt x="170275" y="1396927"/>
                  <a:pt x="-207744" y="2794821"/>
                  <a:pt x="113938" y="4199551"/>
                </a:cubicBezTo>
                <a:cubicBezTo>
                  <a:pt x="394252" y="5415183"/>
                  <a:pt x="1144533" y="6392212"/>
                  <a:pt x="2114261" y="6968627"/>
                </a:cubicBezTo>
                <a:lnTo>
                  <a:pt x="2260467" y="7050270"/>
                </a:lnTo>
                <a:lnTo>
                  <a:pt x="3722100" y="6683442"/>
                </a:lnTo>
                <a:lnTo>
                  <a:pt x="3516226" y="6548923"/>
                </a:lnTo>
                <a:cubicBezTo>
                  <a:pt x="2552857" y="5872105"/>
                  <a:pt x="1719490" y="4978269"/>
                  <a:pt x="1481321" y="3849720"/>
                </a:cubicBezTo>
                <a:cubicBezTo>
                  <a:pt x="1223304" y="2624508"/>
                  <a:pt x="1311773" y="1270873"/>
                  <a:pt x="1998328" y="210916"/>
                </a:cubicBezTo>
                <a:lnTo>
                  <a:pt x="2146562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033C2B59-C21E-6354-69FC-AED43EBEEAE6}"/>
              </a:ext>
            </a:extLst>
          </p:cNvPr>
          <p:cNvSpPr>
            <a:spLocks/>
          </p:cNvSpPr>
          <p:nvPr/>
        </p:nvSpPr>
        <p:spPr bwMode="auto">
          <a:xfrm rot="20754684" flipH="1">
            <a:off x="6260017" y="-374455"/>
            <a:ext cx="3368707" cy="7175226"/>
          </a:xfrm>
          <a:custGeom>
            <a:avLst/>
            <a:gdLst>
              <a:gd name="connsiteX0" fmla="*/ 1176253 w 3368707"/>
              <a:gd name="connsiteY0" fmla="*/ 390344 h 7163243"/>
              <a:gd name="connsiteX1" fmla="*/ 1015993 w 3368707"/>
              <a:gd name="connsiteY1" fmla="*/ 569727 h 7163243"/>
              <a:gd name="connsiteX2" fmla="*/ 0 w 3368707"/>
              <a:gd name="connsiteY2" fmla="*/ 3269591 h 7163243"/>
              <a:gd name="connsiteX3" fmla="*/ 2238757 w 3368707"/>
              <a:gd name="connsiteY3" fmla="*/ 7087005 h 7163243"/>
              <a:gd name="connsiteX4" fmla="*/ 2395350 w 3368707"/>
              <a:gd name="connsiteY4" fmla="*/ 7163243 h 7163243"/>
              <a:gd name="connsiteX5" fmla="*/ 3368707 w 3368707"/>
              <a:gd name="connsiteY5" fmla="*/ 6918958 h 7163243"/>
              <a:gd name="connsiteX6" fmla="*/ 3197179 w 3368707"/>
              <a:gd name="connsiteY6" fmla="*/ 6760453 h 7163243"/>
              <a:gd name="connsiteX7" fmla="*/ 1411338 w 3368707"/>
              <a:gd name="connsiteY7" fmla="*/ 3240132 h 7163243"/>
              <a:gd name="connsiteX8" fmla="*/ 2687996 w 3368707"/>
              <a:gd name="connsiteY8" fmla="*/ 43938 h 7163243"/>
              <a:gd name="connsiteX9" fmla="*/ 2731588 w 3368707"/>
              <a:gd name="connsiteY9" fmla="*/ 0 h 7163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68707" h="7163243">
                <a:moveTo>
                  <a:pt x="1176253" y="390344"/>
                </a:moveTo>
                <a:lnTo>
                  <a:pt x="1015993" y="569727"/>
                </a:lnTo>
                <a:cubicBezTo>
                  <a:pt x="390528" y="1311643"/>
                  <a:pt x="0" y="2252204"/>
                  <a:pt x="0" y="3269591"/>
                </a:cubicBezTo>
                <a:cubicBezTo>
                  <a:pt x="0" y="4934405"/>
                  <a:pt x="909787" y="6377120"/>
                  <a:pt x="2238757" y="7087005"/>
                </a:cubicBezTo>
                <a:lnTo>
                  <a:pt x="2395350" y="7163243"/>
                </a:lnTo>
                <a:lnTo>
                  <a:pt x="3368707" y="6918958"/>
                </a:lnTo>
                <a:lnTo>
                  <a:pt x="3197179" y="6760453"/>
                </a:lnTo>
                <a:cubicBezTo>
                  <a:pt x="2223816" y="5808013"/>
                  <a:pt x="1388886" y="4587748"/>
                  <a:pt x="1411338" y="3240132"/>
                </a:cubicBezTo>
                <a:cubicBezTo>
                  <a:pt x="1432602" y="2103286"/>
                  <a:pt x="1869607" y="915958"/>
                  <a:pt x="2687996" y="43938"/>
                </a:cubicBezTo>
                <a:lnTo>
                  <a:pt x="2731588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8" name="1">
            <a:extLst>
              <a:ext uri="{FF2B5EF4-FFF2-40B4-BE49-F238E27FC236}">
                <a16:creationId xmlns:a16="http://schemas.microsoft.com/office/drawing/2014/main" id="{98538756-C1CF-3EB3-68C2-2147671F3B39}"/>
              </a:ext>
            </a:extLst>
          </p:cNvPr>
          <p:cNvSpPr txBox="1"/>
          <p:nvPr/>
        </p:nvSpPr>
        <p:spPr>
          <a:xfrm>
            <a:off x="628467" y="436746"/>
            <a:ext cx="5903711" cy="584775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Overview of Zoom Etiquette</a:t>
            </a:r>
          </a:p>
        </p:txBody>
      </p:sp>
      <p:sp>
        <p:nvSpPr>
          <p:cNvPr id="9" name="2">
            <a:extLst>
              <a:ext uri="{FF2B5EF4-FFF2-40B4-BE49-F238E27FC236}">
                <a16:creationId xmlns:a16="http://schemas.microsoft.com/office/drawing/2014/main" id="{C1745F1F-455F-1432-43B0-52B311DB2812}"/>
              </a:ext>
            </a:extLst>
          </p:cNvPr>
          <p:cNvSpPr txBox="1"/>
          <p:nvPr/>
        </p:nvSpPr>
        <p:spPr>
          <a:xfrm flipH="1">
            <a:off x="830028" y="1830025"/>
            <a:ext cx="549293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Understanding Zoom etiquette is crucial for maintaining professionalism in virtual meetings.</a:t>
            </a:r>
          </a:p>
          <a:p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This presentation covers key aspects such as camera usage, background settings, and communication styles.</a:t>
            </a:r>
          </a:p>
          <a:p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We will explore how to engage effectively with participants and manage distractions.</a:t>
            </a:r>
          </a:p>
          <a:p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Lastly, we will discuss the importance of follow-ups and feedback in virtual meetings.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0983EB9-62F6-D84E-B245-622489A80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22F19C-ACAF-FDD7-15AD-85B6C3DA2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CF456-40F5-4E05-9AB1-CE594D84E39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67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8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8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6" grpId="0" animBg="1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D23C1-8F52-593F-27C3-8E608FC5F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Placeholder 46">
            <a:extLst>
              <a:ext uri="{FF2B5EF4-FFF2-40B4-BE49-F238E27FC236}">
                <a16:creationId xmlns:a16="http://schemas.microsoft.com/office/drawing/2014/main" id="{E352BAE6-F3D7-0FEC-CBBC-7F18A7B1A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" r="82"/>
          <a:stretch/>
        </p:blipFill>
        <p:spPr>
          <a:xfrm>
            <a:off x="7485016" y="-13063"/>
            <a:ext cx="4706983" cy="6884126"/>
          </a:xfrm>
          <a:custGeom>
            <a:avLst/>
            <a:gdLst>
              <a:gd name="connsiteX0" fmla="*/ 0 w 5440296"/>
              <a:gd name="connsiteY0" fmla="*/ 0 h 6884126"/>
              <a:gd name="connsiteX1" fmla="*/ 5440296 w 5440296"/>
              <a:gd name="connsiteY1" fmla="*/ 0 h 6884126"/>
              <a:gd name="connsiteX2" fmla="*/ 5440296 w 5440296"/>
              <a:gd name="connsiteY2" fmla="*/ 6858000 h 6884126"/>
              <a:gd name="connsiteX3" fmla="*/ 483327 w 5440296"/>
              <a:gd name="connsiteY3" fmla="*/ 6884126 h 6884126"/>
              <a:gd name="connsiteX4" fmla="*/ 2091850 w 5440296"/>
              <a:gd name="connsiteY4" fmla="*/ 3709852 h 6884126"/>
              <a:gd name="connsiteX5" fmla="*/ 0 w 5440296"/>
              <a:gd name="connsiteY5" fmla="*/ 0 h 688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0296" h="6884126">
                <a:moveTo>
                  <a:pt x="0" y="0"/>
                </a:moveTo>
                <a:lnTo>
                  <a:pt x="5440296" y="0"/>
                </a:lnTo>
                <a:lnTo>
                  <a:pt x="5440296" y="6858000"/>
                </a:lnTo>
                <a:lnTo>
                  <a:pt x="483327" y="6884126"/>
                </a:lnTo>
                <a:cubicBezTo>
                  <a:pt x="1724894" y="5782492"/>
                  <a:pt x="1960625" y="4798423"/>
                  <a:pt x="2091850" y="3709852"/>
                </a:cubicBezTo>
                <a:cubicBezTo>
                  <a:pt x="2078190" y="1820092"/>
                  <a:pt x="1176253" y="753290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</p:pic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A2E61CE0-EB26-EC1D-8043-1AC38FBED25C}"/>
              </a:ext>
            </a:extLst>
          </p:cNvPr>
          <p:cNvSpPr>
            <a:spLocks/>
          </p:cNvSpPr>
          <p:nvPr/>
        </p:nvSpPr>
        <p:spPr bwMode="auto">
          <a:xfrm rot="20754684" flipH="1">
            <a:off x="5535490" y="-175535"/>
            <a:ext cx="3722100" cy="7050270"/>
          </a:xfrm>
          <a:custGeom>
            <a:avLst/>
            <a:gdLst>
              <a:gd name="connsiteX0" fmla="*/ 1154228 w 3722100"/>
              <a:gd name="connsiteY0" fmla="*/ 249047 h 7050270"/>
              <a:gd name="connsiteX1" fmla="*/ 1014068 w 3722100"/>
              <a:gd name="connsiteY1" fmla="*/ 402510 h 7050270"/>
              <a:gd name="connsiteX2" fmla="*/ 113938 w 3722100"/>
              <a:gd name="connsiteY2" fmla="*/ 4199551 h 7050270"/>
              <a:gd name="connsiteX3" fmla="*/ 2114261 w 3722100"/>
              <a:gd name="connsiteY3" fmla="*/ 6968627 h 7050270"/>
              <a:gd name="connsiteX4" fmla="*/ 2260467 w 3722100"/>
              <a:gd name="connsiteY4" fmla="*/ 7050270 h 7050270"/>
              <a:gd name="connsiteX5" fmla="*/ 3722100 w 3722100"/>
              <a:gd name="connsiteY5" fmla="*/ 6683442 h 7050270"/>
              <a:gd name="connsiteX6" fmla="*/ 3516226 w 3722100"/>
              <a:gd name="connsiteY6" fmla="*/ 6548923 h 7050270"/>
              <a:gd name="connsiteX7" fmla="*/ 1481321 w 3722100"/>
              <a:gd name="connsiteY7" fmla="*/ 3849720 h 7050270"/>
              <a:gd name="connsiteX8" fmla="*/ 1998328 w 3722100"/>
              <a:gd name="connsiteY8" fmla="*/ 210916 h 7050270"/>
              <a:gd name="connsiteX9" fmla="*/ 2146562 w 3722100"/>
              <a:gd name="connsiteY9" fmla="*/ 0 h 705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2100" h="7050270">
                <a:moveTo>
                  <a:pt x="1154228" y="249047"/>
                </a:moveTo>
                <a:lnTo>
                  <a:pt x="1014068" y="402510"/>
                </a:lnTo>
                <a:cubicBezTo>
                  <a:pt x="170275" y="1396927"/>
                  <a:pt x="-207744" y="2794821"/>
                  <a:pt x="113938" y="4199551"/>
                </a:cubicBezTo>
                <a:cubicBezTo>
                  <a:pt x="394252" y="5415183"/>
                  <a:pt x="1144533" y="6392212"/>
                  <a:pt x="2114261" y="6968627"/>
                </a:cubicBezTo>
                <a:lnTo>
                  <a:pt x="2260467" y="7050270"/>
                </a:lnTo>
                <a:lnTo>
                  <a:pt x="3722100" y="6683442"/>
                </a:lnTo>
                <a:lnTo>
                  <a:pt x="3516226" y="6548923"/>
                </a:lnTo>
                <a:cubicBezTo>
                  <a:pt x="2552857" y="5872105"/>
                  <a:pt x="1719490" y="4978269"/>
                  <a:pt x="1481321" y="3849720"/>
                </a:cubicBezTo>
                <a:cubicBezTo>
                  <a:pt x="1223304" y="2624508"/>
                  <a:pt x="1311773" y="1270873"/>
                  <a:pt x="1998328" y="210916"/>
                </a:cubicBezTo>
                <a:lnTo>
                  <a:pt x="2146562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77F56546-E1E1-058F-013A-8BB6BC03C55B}"/>
              </a:ext>
            </a:extLst>
          </p:cNvPr>
          <p:cNvSpPr>
            <a:spLocks/>
          </p:cNvSpPr>
          <p:nvPr/>
        </p:nvSpPr>
        <p:spPr bwMode="auto">
          <a:xfrm rot="20754684" flipH="1">
            <a:off x="6260017" y="-374455"/>
            <a:ext cx="3368707" cy="7175226"/>
          </a:xfrm>
          <a:custGeom>
            <a:avLst/>
            <a:gdLst>
              <a:gd name="connsiteX0" fmla="*/ 1176253 w 3368707"/>
              <a:gd name="connsiteY0" fmla="*/ 390344 h 7163243"/>
              <a:gd name="connsiteX1" fmla="*/ 1015993 w 3368707"/>
              <a:gd name="connsiteY1" fmla="*/ 569727 h 7163243"/>
              <a:gd name="connsiteX2" fmla="*/ 0 w 3368707"/>
              <a:gd name="connsiteY2" fmla="*/ 3269591 h 7163243"/>
              <a:gd name="connsiteX3" fmla="*/ 2238757 w 3368707"/>
              <a:gd name="connsiteY3" fmla="*/ 7087005 h 7163243"/>
              <a:gd name="connsiteX4" fmla="*/ 2395350 w 3368707"/>
              <a:gd name="connsiteY4" fmla="*/ 7163243 h 7163243"/>
              <a:gd name="connsiteX5" fmla="*/ 3368707 w 3368707"/>
              <a:gd name="connsiteY5" fmla="*/ 6918958 h 7163243"/>
              <a:gd name="connsiteX6" fmla="*/ 3197179 w 3368707"/>
              <a:gd name="connsiteY6" fmla="*/ 6760453 h 7163243"/>
              <a:gd name="connsiteX7" fmla="*/ 1411338 w 3368707"/>
              <a:gd name="connsiteY7" fmla="*/ 3240132 h 7163243"/>
              <a:gd name="connsiteX8" fmla="*/ 2687996 w 3368707"/>
              <a:gd name="connsiteY8" fmla="*/ 43938 h 7163243"/>
              <a:gd name="connsiteX9" fmla="*/ 2731588 w 3368707"/>
              <a:gd name="connsiteY9" fmla="*/ 0 h 7163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68707" h="7163243">
                <a:moveTo>
                  <a:pt x="1176253" y="390344"/>
                </a:moveTo>
                <a:lnTo>
                  <a:pt x="1015993" y="569727"/>
                </a:lnTo>
                <a:cubicBezTo>
                  <a:pt x="390528" y="1311643"/>
                  <a:pt x="0" y="2252204"/>
                  <a:pt x="0" y="3269591"/>
                </a:cubicBezTo>
                <a:cubicBezTo>
                  <a:pt x="0" y="4934405"/>
                  <a:pt x="909787" y="6377120"/>
                  <a:pt x="2238757" y="7087005"/>
                </a:cubicBezTo>
                <a:lnTo>
                  <a:pt x="2395350" y="7163243"/>
                </a:lnTo>
                <a:lnTo>
                  <a:pt x="3368707" y="6918958"/>
                </a:lnTo>
                <a:lnTo>
                  <a:pt x="3197179" y="6760453"/>
                </a:lnTo>
                <a:cubicBezTo>
                  <a:pt x="2223816" y="5808013"/>
                  <a:pt x="1388886" y="4587748"/>
                  <a:pt x="1411338" y="3240132"/>
                </a:cubicBezTo>
                <a:cubicBezTo>
                  <a:pt x="1432602" y="2103286"/>
                  <a:pt x="1869607" y="915958"/>
                  <a:pt x="2687996" y="43938"/>
                </a:cubicBezTo>
                <a:lnTo>
                  <a:pt x="2731588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F4475F-4C69-2929-1CF3-070302BD4C9B}"/>
              </a:ext>
            </a:extLst>
          </p:cNvPr>
          <p:cNvSpPr txBox="1">
            <a:spLocks/>
          </p:cNvSpPr>
          <p:nvPr/>
        </p:nvSpPr>
        <p:spPr>
          <a:xfrm>
            <a:off x="446543" y="527685"/>
            <a:ext cx="6646816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Preparing for the Meeting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265E1-2CEC-298A-DFE2-E53EFC31CE8A}"/>
              </a:ext>
            </a:extLst>
          </p:cNvPr>
          <p:cNvSpPr txBox="1">
            <a:spLocks/>
          </p:cNvSpPr>
          <p:nvPr/>
        </p:nvSpPr>
        <p:spPr>
          <a:xfrm>
            <a:off x="40640" y="2154930"/>
            <a:ext cx="9179560" cy="21164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- Test your technology (audio, video, internet connection).</a:t>
            </a:r>
          </a:p>
          <a:p>
            <a:r>
              <a:rPr lang="en-US" dirty="0"/>
              <a:t>- Choose a quiet location.</a:t>
            </a:r>
          </a:p>
          <a:p>
            <a:r>
              <a:rPr lang="en-US" dirty="0"/>
              <a:t>- Ensure good lighting.</a:t>
            </a:r>
          </a:p>
          <a:p>
            <a:r>
              <a:rPr lang="en-US" dirty="0"/>
              <a:t>- Dress appropriately.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6032C0-E283-0477-6B94-52C2726C7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DF223F-DFEF-F52E-7319-74D401B48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CF456-40F5-4E05-9AB1-CE594D84E39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83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8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11882-2AA0-D08C-4558-BB9C37986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30">
            <a:extLst>
              <a:ext uri="{FF2B5EF4-FFF2-40B4-BE49-F238E27FC236}">
                <a16:creationId xmlns:a16="http://schemas.microsoft.com/office/drawing/2014/main" id="{9D4C59C9-C971-15AB-A7AA-AC8E9BDC7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" r="43"/>
          <a:stretch/>
        </p:blipFill>
        <p:spPr>
          <a:xfrm>
            <a:off x="-46932" y="0"/>
            <a:ext cx="4552020" cy="6858000"/>
          </a:xfrm>
          <a:custGeom>
            <a:avLst/>
            <a:gdLst>
              <a:gd name="connsiteX0" fmla="*/ 0 w 4552020"/>
              <a:gd name="connsiteY0" fmla="*/ 0 h 6858000"/>
              <a:gd name="connsiteX1" fmla="*/ 4343015 w 4552020"/>
              <a:gd name="connsiteY1" fmla="*/ 0 h 6858000"/>
              <a:gd name="connsiteX2" fmla="*/ 2381794 w 4552020"/>
              <a:gd name="connsiteY2" fmla="*/ 3409406 h 6858000"/>
              <a:gd name="connsiteX3" fmla="*/ 4552020 w 4552020"/>
              <a:gd name="connsiteY3" fmla="*/ 6858000 h 6858000"/>
              <a:gd name="connsiteX4" fmla="*/ 0 w 455202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2020" h="6858000">
                <a:moveTo>
                  <a:pt x="0" y="0"/>
                </a:moveTo>
                <a:lnTo>
                  <a:pt x="4343015" y="0"/>
                </a:lnTo>
                <a:cubicBezTo>
                  <a:pt x="3166762" y="753290"/>
                  <a:pt x="2395454" y="1519646"/>
                  <a:pt x="2381794" y="3409406"/>
                </a:cubicBezTo>
                <a:cubicBezTo>
                  <a:pt x="2382391" y="4615543"/>
                  <a:pt x="3075321" y="5834743"/>
                  <a:pt x="4552020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</p:pic>
      <p:sp>
        <p:nvSpPr>
          <p:cNvPr id="5" name="Freeform 8">
            <a:extLst>
              <a:ext uri="{FF2B5EF4-FFF2-40B4-BE49-F238E27FC236}">
                <a16:creationId xmlns:a16="http://schemas.microsoft.com/office/drawing/2014/main" id="{3B7AEC1B-4F21-FAC1-C122-B8E1A76C8429}"/>
              </a:ext>
            </a:extLst>
          </p:cNvPr>
          <p:cNvSpPr>
            <a:spLocks/>
          </p:cNvSpPr>
          <p:nvPr/>
        </p:nvSpPr>
        <p:spPr bwMode="auto">
          <a:xfrm>
            <a:off x="7080251" y="-613554"/>
            <a:ext cx="5162550" cy="2827338"/>
          </a:xfrm>
          <a:custGeom>
            <a:avLst/>
            <a:gdLst>
              <a:gd name="T0" fmla="*/ 1928 w 1928"/>
              <a:gd name="T1" fmla="*/ 844 h 1051"/>
              <a:gd name="T2" fmla="*/ 128 w 1928"/>
              <a:gd name="T3" fmla="*/ 876 h 1051"/>
              <a:gd name="T4" fmla="*/ 768 w 1928"/>
              <a:gd name="T5" fmla="*/ 360 h 1051"/>
              <a:gd name="T6" fmla="*/ 1924 w 1928"/>
              <a:gd name="T7" fmla="*/ 420 h 1051"/>
              <a:gd name="T8" fmla="*/ 1928 w 1928"/>
              <a:gd name="T9" fmla="*/ 844 h 10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8" h="1051">
                <a:moveTo>
                  <a:pt x="1928" y="844"/>
                </a:moveTo>
                <a:cubicBezTo>
                  <a:pt x="1908" y="833"/>
                  <a:pt x="768" y="0"/>
                  <a:pt x="128" y="876"/>
                </a:cubicBezTo>
                <a:cubicBezTo>
                  <a:pt x="0" y="1051"/>
                  <a:pt x="337" y="496"/>
                  <a:pt x="768" y="360"/>
                </a:cubicBezTo>
                <a:cubicBezTo>
                  <a:pt x="1136" y="244"/>
                  <a:pt x="1508" y="260"/>
                  <a:pt x="1924" y="420"/>
                </a:cubicBezTo>
                <a:lnTo>
                  <a:pt x="1928" y="84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78605E5-9EDB-941E-594D-149719DD503D}"/>
              </a:ext>
            </a:extLst>
          </p:cNvPr>
          <p:cNvSpPr>
            <a:spLocks/>
          </p:cNvSpPr>
          <p:nvPr/>
        </p:nvSpPr>
        <p:spPr bwMode="auto">
          <a:xfrm>
            <a:off x="2580965" y="1"/>
            <a:ext cx="4136941" cy="6875729"/>
          </a:xfrm>
          <a:custGeom>
            <a:avLst/>
            <a:gdLst>
              <a:gd name="connsiteX0" fmla="*/ 1732985 w 4136941"/>
              <a:gd name="connsiteY0" fmla="*/ 0 h 6875729"/>
              <a:gd name="connsiteX1" fmla="*/ 2256825 w 4136941"/>
              <a:gd name="connsiteY1" fmla="*/ 0 h 6875729"/>
              <a:gd name="connsiteX2" fmla="*/ 2123313 w 4136941"/>
              <a:gd name="connsiteY2" fmla="*/ 135876 h 6875729"/>
              <a:gd name="connsiteX3" fmla="*/ 1349966 w 4136941"/>
              <a:gd name="connsiteY3" fmla="*/ 3848491 h 6875729"/>
              <a:gd name="connsiteX4" fmla="*/ 4106160 w 4136941"/>
              <a:gd name="connsiteY4" fmla="*/ 6859820 h 6875729"/>
              <a:gd name="connsiteX5" fmla="*/ 4136941 w 4136941"/>
              <a:gd name="connsiteY5" fmla="*/ 6875729 h 6875729"/>
              <a:gd name="connsiteX6" fmla="*/ 2289105 w 4136941"/>
              <a:gd name="connsiteY6" fmla="*/ 6875729 h 6875729"/>
              <a:gd name="connsiteX7" fmla="*/ 2106128 w 4136941"/>
              <a:gd name="connsiteY7" fmla="*/ 6790981 h 6875729"/>
              <a:gd name="connsiteX8" fmla="*/ 103835 w 4136941"/>
              <a:gd name="connsiteY8" fmla="*/ 4167301 h 6875729"/>
              <a:gd name="connsiteX9" fmla="*/ 1521706 w 4136941"/>
              <a:gd name="connsiteY9" fmla="*/ 142750 h 6875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6941" h="6875729">
                <a:moveTo>
                  <a:pt x="1732985" y="0"/>
                </a:moveTo>
                <a:lnTo>
                  <a:pt x="2256825" y="0"/>
                </a:lnTo>
                <a:lnTo>
                  <a:pt x="2123313" y="135876"/>
                </a:lnTo>
                <a:cubicBezTo>
                  <a:pt x="1224933" y="1143473"/>
                  <a:pt x="1081238" y="2572414"/>
                  <a:pt x="1349966" y="3848491"/>
                </a:cubicBezTo>
                <a:cubicBezTo>
                  <a:pt x="1639366" y="5219792"/>
                  <a:pt x="2893066" y="6210828"/>
                  <a:pt x="4106160" y="6859820"/>
                </a:cubicBezTo>
                <a:lnTo>
                  <a:pt x="4136941" y="6875729"/>
                </a:lnTo>
                <a:lnTo>
                  <a:pt x="2289105" y="6875729"/>
                </a:lnTo>
                <a:lnTo>
                  <a:pt x="2106128" y="6790981"/>
                </a:lnTo>
                <a:cubicBezTo>
                  <a:pt x="1136114" y="6283282"/>
                  <a:pt x="376322" y="5348994"/>
                  <a:pt x="103835" y="4167301"/>
                </a:cubicBezTo>
                <a:cubicBezTo>
                  <a:pt x="-256975" y="2591711"/>
                  <a:pt x="348134" y="1025558"/>
                  <a:pt x="1521706" y="14275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05D20F9-A3A4-6355-276F-2E43C3E936CE}"/>
              </a:ext>
            </a:extLst>
          </p:cNvPr>
          <p:cNvSpPr>
            <a:spLocks/>
          </p:cNvSpPr>
          <p:nvPr/>
        </p:nvSpPr>
        <p:spPr bwMode="auto">
          <a:xfrm>
            <a:off x="2227490" y="1"/>
            <a:ext cx="3373835" cy="6875729"/>
          </a:xfrm>
          <a:custGeom>
            <a:avLst/>
            <a:gdLst>
              <a:gd name="connsiteX0" fmla="*/ 1847375 w 3373835"/>
              <a:gd name="connsiteY0" fmla="*/ 0 h 6875729"/>
              <a:gd name="connsiteX1" fmla="*/ 2808785 w 3373835"/>
              <a:gd name="connsiteY1" fmla="*/ 0 h 6875729"/>
              <a:gd name="connsiteX2" fmla="*/ 2603429 w 3373835"/>
              <a:gd name="connsiteY2" fmla="*/ 180082 h 6875729"/>
              <a:gd name="connsiteX3" fmla="*/ 1286189 w 3373835"/>
              <a:gd name="connsiteY3" fmla="*/ 3247865 h 6875729"/>
              <a:gd name="connsiteX4" fmla="*/ 3299650 w 3373835"/>
              <a:gd name="connsiteY4" fmla="*/ 6812701 h 6875729"/>
              <a:gd name="connsiteX5" fmla="*/ 3373835 w 3373835"/>
              <a:gd name="connsiteY5" fmla="*/ 6875729 h 6875729"/>
              <a:gd name="connsiteX6" fmla="*/ 2291716 w 3373835"/>
              <a:gd name="connsiteY6" fmla="*/ 6875729 h 6875729"/>
              <a:gd name="connsiteX7" fmla="*/ 2287423 w 3373835"/>
              <a:gd name="connsiteY7" fmla="*/ 6873964 h 6875729"/>
              <a:gd name="connsiteX8" fmla="*/ 0 w 3373835"/>
              <a:gd name="connsiteY8" fmla="*/ 3274712 h 6875729"/>
              <a:gd name="connsiteX9" fmla="*/ 1822568 w 3373835"/>
              <a:gd name="connsiteY9" fmla="*/ 14900 h 6875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73835" h="6875729">
                <a:moveTo>
                  <a:pt x="1847375" y="0"/>
                </a:moveTo>
                <a:lnTo>
                  <a:pt x="2808785" y="0"/>
                </a:lnTo>
                <a:lnTo>
                  <a:pt x="2603429" y="180082"/>
                </a:lnTo>
                <a:cubicBezTo>
                  <a:pt x="1758605" y="985309"/>
                  <a:pt x="1306860" y="2142759"/>
                  <a:pt x="1286189" y="3247865"/>
                </a:cubicBezTo>
                <a:cubicBezTo>
                  <a:pt x="1262804" y="4651429"/>
                  <a:pt x="2259966" y="5903404"/>
                  <a:pt x="3299650" y="6812701"/>
                </a:cubicBezTo>
                <a:lnTo>
                  <a:pt x="3373835" y="6875729"/>
                </a:lnTo>
                <a:lnTo>
                  <a:pt x="2291716" y="6875729"/>
                </a:lnTo>
                <a:lnTo>
                  <a:pt x="2287423" y="6873964"/>
                </a:lnTo>
                <a:cubicBezTo>
                  <a:pt x="943345" y="6281089"/>
                  <a:pt x="0" y="4893046"/>
                  <a:pt x="0" y="3274712"/>
                </a:cubicBezTo>
                <a:cubicBezTo>
                  <a:pt x="0" y="1926100"/>
                  <a:pt x="752974" y="725615"/>
                  <a:pt x="1822568" y="1490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2" name="1">
            <a:extLst>
              <a:ext uri="{FF2B5EF4-FFF2-40B4-BE49-F238E27FC236}">
                <a16:creationId xmlns:a16="http://schemas.microsoft.com/office/drawing/2014/main" id="{ADE0F25B-B385-E3E2-B7C8-1380F92A0DF7}"/>
              </a:ext>
            </a:extLst>
          </p:cNvPr>
          <p:cNvSpPr txBox="1"/>
          <p:nvPr/>
        </p:nvSpPr>
        <p:spPr>
          <a:xfrm>
            <a:off x="5659736" y="836086"/>
            <a:ext cx="5279886" cy="1077218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Key Elements of Zoom Etiquette</a:t>
            </a:r>
          </a:p>
        </p:txBody>
      </p:sp>
      <p:sp>
        <p:nvSpPr>
          <p:cNvPr id="3" name="2">
            <a:extLst>
              <a:ext uri="{FF2B5EF4-FFF2-40B4-BE49-F238E27FC236}">
                <a16:creationId xmlns:a16="http://schemas.microsoft.com/office/drawing/2014/main" id="{EADE1B23-E9DA-76EC-56A2-FE9F04DAB0B4}"/>
              </a:ext>
            </a:extLst>
          </p:cNvPr>
          <p:cNvSpPr txBox="1"/>
          <p:nvPr/>
        </p:nvSpPr>
        <p:spPr>
          <a:xfrm>
            <a:off x="5656316" y="2659762"/>
            <a:ext cx="4374034" cy="40011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Understanding Camera and Audio Settings</a:t>
            </a:r>
          </a:p>
        </p:txBody>
      </p:sp>
      <p:sp>
        <p:nvSpPr>
          <p:cNvPr id="4" name="3">
            <a:extLst>
              <a:ext uri="{FF2B5EF4-FFF2-40B4-BE49-F238E27FC236}">
                <a16:creationId xmlns:a16="http://schemas.microsoft.com/office/drawing/2014/main" id="{8F6EED5B-8D01-0D62-3BCC-7A25B1F76579}"/>
              </a:ext>
            </a:extLst>
          </p:cNvPr>
          <p:cNvSpPr/>
          <p:nvPr/>
        </p:nvSpPr>
        <p:spPr>
          <a:xfrm>
            <a:off x="5663158" y="3084660"/>
            <a:ext cx="49024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Proper camera positioning and clear audio are vital for effective communication. Ensure your camera is at eye level and your microphone is functioning well to avoid disruptions.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A90DC1-651F-AA1D-693B-C440C6DBB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96C2FAA-4FA8-424C-F4E6-2E4F8F328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CF456-40F5-4E05-9AB1-CE594D84E39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45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7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8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" grpId="0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0671D-F07E-6119-AE9D-3407B5CCC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B4DE6683-DD95-90E8-C0E0-7490919A1809}"/>
              </a:ext>
            </a:extLst>
          </p:cNvPr>
          <p:cNvSpPr>
            <a:spLocks/>
          </p:cNvSpPr>
          <p:nvPr/>
        </p:nvSpPr>
        <p:spPr bwMode="auto">
          <a:xfrm>
            <a:off x="7080251" y="-613554"/>
            <a:ext cx="5162550" cy="2827338"/>
          </a:xfrm>
          <a:custGeom>
            <a:avLst/>
            <a:gdLst>
              <a:gd name="T0" fmla="*/ 1928 w 1928"/>
              <a:gd name="T1" fmla="*/ 844 h 1051"/>
              <a:gd name="T2" fmla="*/ 128 w 1928"/>
              <a:gd name="T3" fmla="*/ 876 h 1051"/>
              <a:gd name="T4" fmla="*/ 768 w 1928"/>
              <a:gd name="T5" fmla="*/ 360 h 1051"/>
              <a:gd name="T6" fmla="*/ 1924 w 1928"/>
              <a:gd name="T7" fmla="*/ 420 h 1051"/>
              <a:gd name="T8" fmla="*/ 1928 w 1928"/>
              <a:gd name="T9" fmla="*/ 844 h 10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8" h="1051">
                <a:moveTo>
                  <a:pt x="1928" y="844"/>
                </a:moveTo>
                <a:cubicBezTo>
                  <a:pt x="1908" y="833"/>
                  <a:pt x="768" y="0"/>
                  <a:pt x="128" y="876"/>
                </a:cubicBezTo>
                <a:cubicBezTo>
                  <a:pt x="0" y="1051"/>
                  <a:pt x="337" y="496"/>
                  <a:pt x="768" y="360"/>
                </a:cubicBezTo>
                <a:cubicBezTo>
                  <a:pt x="1136" y="244"/>
                  <a:pt x="1508" y="260"/>
                  <a:pt x="1924" y="420"/>
                </a:cubicBezTo>
                <a:lnTo>
                  <a:pt x="1928" y="84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0C6654F-8C2A-6F14-D5BA-104827EBDE2C}"/>
              </a:ext>
            </a:extLst>
          </p:cNvPr>
          <p:cNvSpPr>
            <a:spLocks/>
          </p:cNvSpPr>
          <p:nvPr/>
        </p:nvSpPr>
        <p:spPr bwMode="auto">
          <a:xfrm>
            <a:off x="2580965" y="1"/>
            <a:ext cx="4136941" cy="6875729"/>
          </a:xfrm>
          <a:custGeom>
            <a:avLst/>
            <a:gdLst>
              <a:gd name="connsiteX0" fmla="*/ 1732985 w 4136941"/>
              <a:gd name="connsiteY0" fmla="*/ 0 h 6875729"/>
              <a:gd name="connsiteX1" fmla="*/ 2256825 w 4136941"/>
              <a:gd name="connsiteY1" fmla="*/ 0 h 6875729"/>
              <a:gd name="connsiteX2" fmla="*/ 2123313 w 4136941"/>
              <a:gd name="connsiteY2" fmla="*/ 135876 h 6875729"/>
              <a:gd name="connsiteX3" fmla="*/ 1349966 w 4136941"/>
              <a:gd name="connsiteY3" fmla="*/ 3848491 h 6875729"/>
              <a:gd name="connsiteX4" fmla="*/ 4106160 w 4136941"/>
              <a:gd name="connsiteY4" fmla="*/ 6859820 h 6875729"/>
              <a:gd name="connsiteX5" fmla="*/ 4136941 w 4136941"/>
              <a:gd name="connsiteY5" fmla="*/ 6875729 h 6875729"/>
              <a:gd name="connsiteX6" fmla="*/ 2289105 w 4136941"/>
              <a:gd name="connsiteY6" fmla="*/ 6875729 h 6875729"/>
              <a:gd name="connsiteX7" fmla="*/ 2106128 w 4136941"/>
              <a:gd name="connsiteY7" fmla="*/ 6790981 h 6875729"/>
              <a:gd name="connsiteX8" fmla="*/ 103835 w 4136941"/>
              <a:gd name="connsiteY8" fmla="*/ 4167301 h 6875729"/>
              <a:gd name="connsiteX9" fmla="*/ 1521706 w 4136941"/>
              <a:gd name="connsiteY9" fmla="*/ 142750 h 6875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6941" h="6875729">
                <a:moveTo>
                  <a:pt x="1732985" y="0"/>
                </a:moveTo>
                <a:lnTo>
                  <a:pt x="2256825" y="0"/>
                </a:lnTo>
                <a:lnTo>
                  <a:pt x="2123313" y="135876"/>
                </a:lnTo>
                <a:cubicBezTo>
                  <a:pt x="1224933" y="1143473"/>
                  <a:pt x="1081238" y="2572414"/>
                  <a:pt x="1349966" y="3848491"/>
                </a:cubicBezTo>
                <a:cubicBezTo>
                  <a:pt x="1639366" y="5219792"/>
                  <a:pt x="2893066" y="6210828"/>
                  <a:pt x="4106160" y="6859820"/>
                </a:cubicBezTo>
                <a:lnTo>
                  <a:pt x="4136941" y="6875729"/>
                </a:lnTo>
                <a:lnTo>
                  <a:pt x="2289105" y="6875729"/>
                </a:lnTo>
                <a:lnTo>
                  <a:pt x="2106128" y="6790981"/>
                </a:lnTo>
                <a:cubicBezTo>
                  <a:pt x="1136114" y="6283282"/>
                  <a:pt x="376322" y="5348994"/>
                  <a:pt x="103835" y="4167301"/>
                </a:cubicBezTo>
                <a:cubicBezTo>
                  <a:pt x="-256975" y="2591711"/>
                  <a:pt x="348134" y="1025558"/>
                  <a:pt x="1521706" y="14275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E897F5A-BCC7-2D28-758F-9F0765B83557}"/>
              </a:ext>
            </a:extLst>
          </p:cNvPr>
          <p:cNvSpPr>
            <a:spLocks/>
          </p:cNvSpPr>
          <p:nvPr/>
        </p:nvSpPr>
        <p:spPr bwMode="auto">
          <a:xfrm>
            <a:off x="2227490" y="1"/>
            <a:ext cx="3373835" cy="6875729"/>
          </a:xfrm>
          <a:custGeom>
            <a:avLst/>
            <a:gdLst>
              <a:gd name="connsiteX0" fmla="*/ 1847375 w 3373835"/>
              <a:gd name="connsiteY0" fmla="*/ 0 h 6875729"/>
              <a:gd name="connsiteX1" fmla="*/ 2808785 w 3373835"/>
              <a:gd name="connsiteY1" fmla="*/ 0 h 6875729"/>
              <a:gd name="connsiteX2" fmla="*/ 2603429 w 3373835"/>
              <a:gd name="connsiteY2" fmla="*/ 180082 h 6875729"/>
              <a:gd name="connsiteX3" fmla="*/ 1286189 w 3373835"/>
              <a:gd name="connsiteY3" fmla="*/ 3247865 h 6875729"/>
              <a:gd name="connsiteX4" fmla="*/ 3299650 w 3373835"/>
              <a:gd name="connsiteY4" fmla="*/ 6812701 h 6875729"/>
              <a:gd name="connsiteX5" fmla="*/ 3373835 w 3373835"/>
              <a:gd name="connsiteY5" fmla="*/ 6875729 h 6875729"/>
              <a:gd name="connsiteX6" fmla="*/ 2291716 w 3373835"/>
              <a:gd name="connsiteY6" fmla="*/ 6875729 h 6875729"/>
              <a:gd name="connsiteX7" fmla="*/ 2287423 w 3373835"/>
              <a:gd name="connsiteY7" fmla="*/ 6873964 h 6875729"/>
              <a:gd name="connsiteX8" fmla="*/ 0 w 3373835"/>
              <a:gd name="connsiteY8" fmla="*/ 3274712 h 6875729"/>
              <a:gd name="connsiteX9" fmla="*/ 1822568 w 3373835"/>
              <a:gd name="connsiteY9" fmla="*/ 14900 h 6875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73835" h="6875729">
                <a:moveTo>
                  <a:pt x="1847375" y="0"/>
                </a:moveTo>
                <a:lnTo>
                  <a:pt x="2808785" y="0"/>
                </a:lnTo>
                <a:lnTo>
                  <a:pt x="2603429" y="180082"/>
                </a:lnTo>
                <a:cubicBezTo>
                  <a:pt x="1758605" y="985309"/>
                  <a:pt x="1306860" y="2142759"/>
                  <a:pt x="1286189" y="3247865"/>
                </a:cubicBezTo>
                <a:cubicBezTo>
                  <a:pt x="1262804" y="4651429"/>
                  <a:pt x="2259966" y="5903404"/>
                  <a:pt x="3299650" y="6812701"/>
                </a:cubicBezTo>
                <a:lnTo>
                  <a:pt x="3373835" y="6875729"/>
                </a:lnTo>
                <a:lnTo>
                  <a:pt x="2291716" y="6875729"/>
                </a:lnTo>
                <a:lnTo>
                  <a:pt x="2287423" y="6873964"/>
                </a:lnTo>
                <a:cubicBezTo>
                  <a:pt x="943345" y="6281089"/>
                  <a:pt x="0" y="4893046"/>
                  <a:pt x="0" y="3274712"/>
                </a:cubicBezTo>
                <a:cubicBezTo>
                  <a:pt x="0" y="1926100"/>
                  <a:pt x="752974" y="725615"/>
                  <a:pt x="1822568" y="1490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4C4A4C6-D5AC-23D9-B814-65E93B3E3F9E}"/>
              </a:ext>
            </a:extLst>
          </p:cNvPr>
          <p:cNvSpPr txBox="1">
            <a:spLocks/>
          </p:cNvSpPr>
          <p:nvPr/>
        </p:nvSpPr>
        <p:spPr>
          <a:xfrm>
            <a:off x="5061373" y="568961"/>
            <a:ext cx="7704667" cy="8657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Joining the Meeting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10A87A1-70BB-0798-DAC5-C5C51338CB7A}"/>
              </a:ext>
            </a:extLst>
          </p:cNvPr>
          <p:cNvSpPr txBox="1">
            <a:spLocks/>
          </p:cNvSpPr>
          <p:nvPr/>
        </p:nvSpPr>
        <p:spPr>
          <a:xfrm>
            <a:off x="4387485" y="2362200"/>
            <a:ext cx="7058281" cy="20731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- Join on time.</a:t>
            </a:r>
          </a:p>
          <a:p>
            <a:r>
              <a:rPr lang="en-US" dirty="0"/>
              <a:t>- Mute your microphone upon entry.</a:t>
            </a:r>
          </a:p>
          <a:p>
            <a:r>
              <a:rPr lang="en-US" dirty="0"/>
              <a:t>- Turn on your camera if appropriate.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C79257-3C79-0A4B-3863-7B19E2F88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86" y="2015687"/>
            <a:ext cx="1838045" cy="276619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4195DC2-73E5-A52E-BCF9-588207F2D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799FA1-410A-EC68-B28F-FAACF9919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CF456-40F5-4E05-9AB1-CE594D84E39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4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8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E4F1449B-9460-1CE5-B245-291B16B3F012}"/>
              </a:ext>
            </a:extLst>
          </p:cNvPr>
          <p:cNvSpPr/>
          <p:nvPr/>
        </p:nvSpPr>
        <p:spPr>
          <a:xfrm>
            <a:off x="1" y="0"/>
            <a:ext cx="3195949" cy="3195876"/>
          </a:xfrm>
          <a:custGeom>
            <a:avLst/>
            <a:gdLst>
              <a:gd name="connsiteX0" fmla="*/ 0 w 3195949"/>
              <a:gd name="connsiteY0" fmla="*/ 0 h 3195876"/>
              <a:gd name="connsiteX1" fmla="*/ 2721870 w 3195949"/>
              <a:gd name="connsiteY1" fmla="*/ 0 h 3195876"/>
              <a:gd name="connsiteX2" fmla="*/ 2754982 w 3195949"/>
              <a:gd name="connsiteY2" fmla="*/ 36432 h 3195876"/>
              <a:gd name="connsiteX3" fmla="*/ 3195949 w 3195949"/>
              <a:gd name="connsiteY3" fmla="*/ 1264785 h 3195876"/>
              <a:gd name="connsiteX4" fmla="*/ 1264858 w 3195949"/>
              <a:gd name="connsiteY4" fmla="*/ 3195876 h 3195876"/>
              <a:gd name="connsiteX5" fmla="*/ 36505 w 3195949"/>
              <a:gd name="connsiteY5" fmla="*/ 2754909 h 3195876"/>
              <a:gd name="connsiteX6" fmla="*/ 0 w 3195949"/>
              <a:gd name="connsiteY6" fmla="*/ 2721731 h 3195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95949" h="3195876">
                <a:moveTo>
                  <a:pt x="0" y="0"/>
                </a:moveTo>
                <a:lnTo>
                  <a:pt x="2721870" y="0"/>
                </a:lnTo>
                <a:lnTo>
                  <a:pt x="2754982" y="36432"/>
                </a:lnTo>
                <a:cubicBezTo>
                  <a:pt x="3030463" y="370238"/>
                  <a:pt x="3195949" y="798186"/>
                  <a:pt x="3195949" y="1264785"/>
                </a:cubicBezTo>
                <a:cubicBezTo>
                  <a:pt x="3195949" y="2331297"/>
                  <a:pt x="2331370" y="3195876"/>
                  <a:pt x="1264858" y="3195876"/>
                </a:cubicBezTo>
                <a:cubicBezTo>
                  <a:pt x="798259" y="3195876"/>
                  <a:pt x="370311" y="3030390"/>
                  <a:pt x="36505" y="2754909"/>
                </a:cubicBezTo>
                <a:lnTo>
                  <a:pt x="0" y="272173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31C1741C-B125-4E3F-9C87-7F3FCDA6C227}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6858000 h 6858000"/>
              <a:gd name="connsiteX1" fmla="*/ 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6858000"/>
                </a:moveTo>
                <a:lnTo>
                  <a:pt x="0" y="0"/>
                </a:lnTo>
                <a:cubicBezTo>
                  <a:pt x="3340100" y="5156200"/>
                  <a:pt x="6350000" y="6438900"/>
                  <a:pt x="12192000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Freeform 5">
            <a:extLst>
              <a:ext uri="{FF2B5EF4-FFF2-40B4-BE49-F238E27FC236}">
                <a16:creationId xmlns:a16="http://schemas.microsoft.com/office/drawing/2014/main" id="{186951B6-2947-48BA-A965-1E39633B00B1}"/>
              </a:ext>
            </a:extLst>
          </p:cNvPr>
          <p:cNvSpPr>
            <a:spLocks/>
          </p:cNvSpPr>
          <p:nvPr/>
        </p:nvSpPr>
        <p:spPr bwMode="auto">
          <a:xfrm flipH="1" flipV="1">
            <a:off x="-636" y="1489065"/>
            <a:ext cx="3658907" cy="1855268"/>
          </a:xfrm>
          <a:custGeom>
            <a:avLst/>
            <a:gdLst>
              <a:gd name="T0" fmla="*/ 1916 w 1924"/>
              <a:gd name="T1" fmla="*/ 632 h 1051"/>
              <a:gd name="T2" fmla="*/ 128 w 1924"/>
              <a:gd name="T3" fmla="*/ 876 h 1051"/>
              <a:gd name="T4" fmla="*/ 768 w 1924"/>
              <a:gd name="T5" fmla="*/ 360 h 1051"/>
              <a:gd name="T6" fmla="*/ 1924 w 1924"/>
              <a:gd name="T7" fmla="*/ 420 h 1051"/>
              <a:gd name="T8" fmla="*/ 1916 w 1924"/>
              <a:gd name="T9" fmla="*/ 632 h 1051"/>
              <a:gd name="connsiteX0" fmla="*/ 8916 w 8958"/>
              <a:gd name="connsiteY0" fmla="*/ 3306 h 6006"/>
              <a:gd name="connsiteX1" fmla="*/ 184 w 8958"/>
              <a:gd name="connsiteY1" fmla="*/ 5688 h 6006"/>
              <a:gd name="connsiteX2" fmla="*/ 2950 w 8958"/>
              <a:gd name="connsiteY2" fmla="*/ 718 h 6006"/>
              <a:gd name="connsiteX3" fmla="*/ 8958 w 8958"/>
              <a:gd name="connsiteY3" fmla="*/ 1289 h 6006"/>
              <a:gd name="connsiteX4" fmla="*/ 8916 w 8958"/>
              <a:gd name="connsiteY4" fmla="*/ 3306 h 6006"/>
              <a:gd name="connsiteX0" fmla="*/ 9884 w 9931"/>
              <a:gd name="connsiteY0" fmla="*/ 5504 h 10062"/>
              <a:gd name="connsiteX1" fmla="*/ 136 w 9931"/>
              <a:gd name="connsiteY1" fmla="*/ 9471 h 10062"/>
              <a:gd name="connsiteX2" fmla="*/ 3224 w 9931"/>
              <a:gd name="connsiteY2" fmla="*/ 1195 h 10062"/>
              <a:gd name="connsiteX3" fmla="*/ 9931 w 9931"/>
              <a:gd name="connsiteY3" fmla="*/ 2146 h 10062"/>
              <a:gd name="connsiteX4" fmla="*/ 9884 w 9931"/>
              <a:gd name="connsiteY4" fmla="*/ 5504 h 10062"/>
              <a:gd name="connsiteX0" fmla="*/ 9982 w 10029"/>
              <a:gd name="connsiteY0" fmla="*/ 5470 h 10472"/>
              <a:gd name="connsiteX1" fmla="*/ 134 w 10029"/>
              <a:gd name="connsiteY1" fmla="*/ 9910 h 10472"/>
              <a:gd name="connsiteX2" fmla="*/ 3275 w 10029"/>
              <a:gd name="connsiteY2" fmla="*/ 1188 h 10472"/>
              <a:gd name="connsiteX3" fmla="*/ 10029 w 10029"/>
              <a:gd name="connsiteY3" fmla="*/ 2133 h 10472"/>
              <a:gd name="connsiteX4" fmla="*/ 9982 w 10029"/>
              <a:gd name="connsiteY4" fmla="*/ 5470 h 10472"/>
              <a:gd name="connsiteX0" fmla="*/ 9938 w 9985"/>
              <a:gd name="connsiteY0" fmla="*/ 5470 h 10599"/>
              <a:gd name="connsiteX1" fmla="*/ 138 w 9985"/>
              <a:gd name="connsiteY1" fmla="*/ 10043 h 10599"/>
              <a:gd name="connsiteX2" fmla="*/ 3231 w 9985"/>
              <a:gd name="connsiteY2" fmla="*/ 1188 h 10599"/>
              <a:gd name="connsiteX3" fmla="*/ 9985 w 9985"/>
              <a:gd name="connsiteY3" fmla="*/ 2133 h 10599"/>
              <a:gd name="connsiteX4" fmla="*/ 9938 w 9985"/>
              <a:gd name="connsiteY4" fmla="*/ 5470 h 10599"/>
              <a:gd name="connsiteX0" fmla="*/ 9953 w 10000"/>
              <a:gd name="connsiteY0" fmla="*/ 5161 h 9999"/>
              <a:gd name="connsiteX1" fmla="*/ 138 w 10000"/>
              <a:gd name="connsiteY1" fmla="*/ 9475 h 9999"/>
              <a:gd name="connsiteX2" fmla="*/ 3236 w 10000"/>
              <a:gd name="connsiteY2" fmla="*/ 1121 h 9999"/>
              <a:gd name="connsiteX3" fmla="*/ 10000 w 10000"/>
              <a:gd name="connsiteY3" fmla="*/ 2012 h 9999"/>
              <a:gd name="connsiteX4" fmla="*/ 9953 w 10000"/>
              <a:gd name="connsiteY4" fmla="*/ 5161 h 9999"/>
              <a:gd name="connsiteX0" fmla="*/ 9953 w 10000"/>
              <a:gd name="connsiteY0" fmla="*/ 5162 h 10000"/>
              <a:gd name="connsiteX1" fmla="*/ 138 w 10000"/>
              <a:gd name="connsiteY1" fmla="*/ 9476 h 10000"/>
              <a:gd name="connsiteX2" fmla="*/ 3236 w 10000"/>
              <a:gd name="connsiteY2" fmla="*/ 1121 h 10000"/>
              <a:gd name="connsiteX3" fmla="*/ 10000 w 10000"/>
              <a:gd name="connsiteY3" fmla="*/ 2012 h 10000"/>
              <a:gd name="connsiteX4" fmla="*/ 9953 w 10000"/>
              <a:gd name="connsiteY4" fmla="*/ 5162 h 10000"/>
              <a:gd name="connsiteX0" fmla="*/ 9953 w 10000"/>
              <a:gd name="connsiteY0" fmla="*/ 5162 h 10000"/>
              <a:gd name="connsiteX1" fmla="*/ 138 w 10000"/>
              <a:gd name="connsiteY1" fmla="*/ 9476 h 10000"/>
              <a:gd name="connsiteX2" fmla="*/ 3236 w 10000"/>
              <a:gd name="connsiteY2" fmla="*/ 1121 h 10000"/>
              <a:gd name="connsiteX3" fmla="*/ 10000 w 10000"/>
              <a:gd name="connsiteY3" fmla="*/ 2012 h 10000"/>
              <a:gd name="connsiteX4" fmla="*/ 9953 w 10000"/>
              <a:gd name="connsiteY4" fmla="*/ 5162 h 10000"/>
              <a:gd name="connsiteX0" fmla="*/ 9953 w 10000"/>
              <a:gd name="connsiteY0" fmla="*/ 5162 h 10000"/>
              <a:gd name="connsiteX1" fmla="*/ 138 w 10000"/>
              <a:gd name="connsiteY1" fmla="*/ 9476 h 10000"/>
              <a:gd name="connsiteX2" fmla="*/ 3236 w 10000"/>
              <a:gd name="connsiteY2" fmla="*/ 1121 h 10000"/>
              <a:gd name="connsiteX3" fmla="*/ 10000 w 10000"/>
              <a:gd name="connsiteY3" fmla="*/ 2012 h 10000"/>
              <a:gd name="connsiteX4" fmla="*/ 9953 w 10000"/>
              <a:gd name="connsiteY4" fmla="*/ 5162 h 10000"/>
              <a:gd name="connsiteX0" fmla="*/ 9953 w 10000"/>
              <a:gd name="connsiteY0" fmla="*/ 5162 h 10000"/>
              <a:gd name="connsiteX1" fmla="*/ 138 w 10000"/>
              <a:gd name="connsiteY1" fmla="*/ 9476 h 10000"/>
              <a:gd name="connsiteX2" fmla="*/ 3236 w 10000"/>
              <a:gd name="connsiteY2" fmla="*/ 1121 h 10000"/>
              <a:gd name="connsiteX3" fmla="*/ 10000 w 10000"/>
              <a:gd name="connsiteY3" fmla="*/ 2012 h 10000"/>
              <a:gd name="connsiteX4" fmla="*/ 9953 w 10000"/>
              <a:gd name="connsiteY4" fmla="*/ 5162 h 10000"/>
              <a:gd name="connsiteX0" fmla="*/ 9905 w 9952"/>
              <a:gd name="connsiteY0" fmla="*/ 5162 h 10057"/>
              <a:gd name="connsiteX1" fmla="*/ 90 w 9952"/>
              <a:gd name="connsiteY1" fmla="*/ 9476 h 10057"/>
              <a:gd name="connsiteX2" fmla="*/ 3188 w 9952"/>
              <a:gd name="connsiteY2" fmla="*/ 1121 h 10057"/>
              <a:gd name="connsiteX3" fmla="*/ 9952 w 9952"/>
              <a:gd name="connsiteY3" fmla="*/ 2012 h 10057"/>
              <a:gd name="connsiteX4" fmla="*/ 9905 w 9952"/>
              <a:gd name="connsiteY4" fmla="*/ 5162 h 10057"/>
              <a:gd name="connsiteX0" fmla="*/ 9979 w 10026"/>
              <a:gd name="connsiteY0" fmla="*/ 5133 h 9981"/>
              <a:gd name="connsiteX1" fmla="*/ 116 w 10026"/>
              <a:gd name="connsiteY1" fmla="*/ 9422 h 9981"/>
              <a:gd name="connsiteX2" fmla="*/ 3229 w 10026"/>
              <a:gd name="connsiteY2" fmla="*/ 1115 h 9981"/>
              <a:gd name="connsiteX3" fmla="*/ 10026 w 10026"/>
              <a:gd name="connsiteY3" fmla="*/ 2001 h 9981"/>
              <a:gd name="connsiteX4" fmla="*/ 9979 w 10026"/>
              <a:gd name="connsiteY4" fmla="*/ 5133 h 9981"/>
              <a:gd name="connsiteX0" fmla="*/ 9765 w 9812"/>
              <a:gd name="connsiteY0" fmla="*/ 5143 h 9513"/>
              <a:gd name="connsiteX1" fmla="*/ 132 w 9812"/>
              <a:gd name="connsiteY1" fmla="*/ 8927 h 9513"/>
              <a:gd name="connsiteX2" fmla="*/ 3033 w 9812"/>
              <a:gd name="connsiteY2" fmla="*/ 1117 h 9513"/>
              <a:gd name="connsiteX3" fmla="*/ 9812 w 9812"/>
              <a:gd name="connsiteY3" fmla="*/ 2005 h 9513"/>
              <a:gd name="connsiteX4" fmla="*/ 9765 w 9812"/>
              <a:gd name="connsiteY4" fmla="*/ 5143 h 9513"/>
              <a:gd name="connsiteX0" fmla="*/ 9951 w 9960"/>
              <a:gd name="connsiteY0" fmla="*/ 5406 h 10000"/>
              <a:gd name="connsiteX1" fmla="*/ 134 w 9960"/>
              <a:gd name="connsiteY1" fmla="*/ 9384 h 10000"/>
              <a:gd name="connsiteX2" fmla="*/ 3090 w 9960"/>
              <a:gd name="connsiteY2" fmla="*/ 1174 h 10000"/>
              <a:gd name="connsiteX3" fmla="*/ 9960 w 9960"/>
              <a:gd name="connsiteY3" fmla="*/ 2108 h 10000"/>
              <a:gd name="connsiteX4" fmla="*/ 9951 w 9960"/>
              <a:gd name="connsiteY4" fmla="*/ 5406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60" h="10000">
                <a:moveTo>
                  <a:pt x="9951" y="5406"/>
                </a:moveTo>
                <a:cubicBezTo>
                  <a:pt x="9203" y="3369"/>
                  <a:pt x="2415" y="-4563"/>
                  <a:pt x="134" y="9384"/>
                </a:cubicBezTo>
                <a:cubicBezTo>
                  <a:pt x="-366" y="12434"/>
                  <a:pt x="515" y="3289"/>
                  <a:pt x="3090" y="1174"/>
                </a:cubicBezTo>
                <a:cubicBezTo>
                  <a:pt x="5289" y="-630"/>
                  <a:pt x="7473" y="-382"/>
                  <a:pt x="9960" y="2108"/>
                </a:cubicBezTo>
                <a:cubicBezTo>
                  <a:pt x="9944" y="3207"/>
                  <a:pt x="9967" y="4308"/>
                  <a:pt x="9951" y="5406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5399CC90-7C33-5D35-68B0-D77EC215A5D7}"/>
              </a:ext>
            </a:extLst>
          </p:cNvPr>
          <p:cNvSpPr>
            <a:spLocks/>
          </p:cNvSpPr>
          <p:nvPr/>
        </p:nvSpPr>
        <p:spPr bwMode="auto">
          <a:xfrm rot="610311" flipH="1">
            <a:off x="1185694" y="-77953"/>
            <a:ext cx="2190575" cy="3205956"/>
          </a:xfrm>
          <a:custGeom>
            <a:avLst/>
            <a:gdLst>
              <a:gd name="connsiteX0" fmla="*/ 1012835 w 2190575"/>
              <a:gd name="connsiteY0" fmla="*/ 38807 h 3205956"/>
              <a:gd name="connsiteX1" fmla="*/ 796541 w 2190575"/>
              <a:gd name="connsiteY1" fmla="*/ 0 h 3205956"/>
              <a:gd name="connsiteX2" fmla="*/ 721417 w 2190575"/>
              <a:gd name="connsiteY2" fmla="*/ 47829 h 3205956"/>
              <a:gd name="connsiteX3" fmla="*/ 49227 w 2190575"/>
              <a:gd name="connsiteY3" fmla="*/ 1845737 h 3205956"/>
              <a:gd name="connsiteX4" fmla="*/ 2190575 w 2190575"/>
              <a:gd name="connsiteY4" fmla="*/ 3163529 h 3205956"/>
              <a:gd name="connsiteX5" fmla="*/ 639998 w 2190575"/>
              <a:gd name="connsiteY5" fmla="*/ 1703314 h 3205956"/>
              <a:gd name="connsiteX6" fmla="*/ 1006630 w 2190575"/>
              <a:gd name="connsiteY6" fmla="*/ 44758 h 3205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0575" h="3205956">
                <a:moveTo>
                  <a:pt x="1012835" y="38807"/>
                </a:moveTo>
                <a:lnTo>
                  <a:pt x="796541" y="0"/>
                </a:lnTo>
                <a:lnTo>
                  <a:pt x="721417" y="47829"/>
                </a:lnTo>
                <a:cubicBezTo>
                  <a:pt x="165045" y="442210"/>
                  <a:pt x="-121828" y="1141866"/>
                  <a:pt x="49227" y="1845737"/>
                </a:cubicBezTo>
                <a:cubicBezTo>
                  <a:pt x="278883" y="2784233"/>
                  <a:pt x="1238689" y="3373416"/>
                  <a:pt x="2190575" y="3163529"/>
                </a:cubicBezTo>
                <a:cubicBezTo>
                  <a:pt x="1550705" y="2881680"/>
                  <a:pt x="796798" y="2403437"/>
                  <a:pt x="639998" y="1703314"/>
                </a:cubicBezTo>
                <a:cubicBezTo>
                  <a:pt x="512598" y="1133245"/>
                  <a:pt x="580722" y="494887"/>
                  <a:pt x="1006630" y="44758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5B486DFE-7ADD-26A9-C298-1541760C423D}"/>
              </a:ext>
            </a:extLst>
          </p:cNvPr>
          <p:cNvSpPr>
            <a:spLocks/>
          </p:cNvSpPr>
          <p:nvPr/>
        </p:nvSpPr>
        <p:spPr bwMode="auto">
          <a:xfrm rot="394779" flipH="1" flipV="1">
            <a:off x="1800101" y="-30425"/>
            <a:ext cx="1733891" cy="3153003"/>
          </a:xfrm>
          <a:custGeom>
            <a:avLst/>
            <a:gdLst>
              <a:gd name="connsiteX0" fmla="*/ 1213143 w 1733891"/>
              <a:gd name="connsiteY0" fmla="*/ 3092897 h 3153003"/>
              <a:gd name="connsiteX1" fmla="*/ 692041 w 1733891"/>
              <a:gd name="connsiteY1" fmla="*/ 3153003 h 3153003"/>
              <a:gd name="connsiteX2" fmla="*/ 591454 w 1733891"/>
              <a:gd name="connsiteY2" fmla="*/ 3073166 h 3153003"/>
              <a:gd name="connsiteX3" fmla="*/ 0 w 1733891"/>
              <a:gd name="connsiteY3" fmla="*/ 1741639 h 3153003"/>
              <a:gd name="connsiteX4" fmla="*/ 1733891 w 1733891"/>
              <a:gd name="connsiteY4" fmla="*/ 3069 h 3153003"/>
              <a:gd name="connsiteX5" fmla="*/ 558139 w 1733891"/>
              <a:gd name="connsiteY5" fmla="*/ 1729861 h 3153003"/>
              <a:gd name="connsiteX6" fmla="*/ 1059564 w 1733891"/>
              <a:gd name="connsiteY6" fmla="*/ 2925000 h 3153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33891" h="3153003">
                <a:moveTo>
                  <a:pt x="1213143" y="3092897"/>
                </a:moveTo>
                <a:lnTo>
                  <a:pt x="692041" y="3153003"/>
                </a:lnTo>
                <a:lnTo>
                  <a:pt x="591454" y="3073166"/>
                </a:lnTo>
                <a:cubicBezTo>
                  <a:pt x="230253" y="2756763"/>
                  <a:pt x="0" y="2277862"/>
                  <a:pt x="0" y="1741639"/>
                </a:cubicBezTo>
                <a:cubicBezTo>
                  <a:pt x="0" y="788699"/>
                  <a:pt x="918962" y="-57550"/>
                  <a:pt x="1733891" y="3069"/>
                </a:cubicBezTo>
                <a:cubicBezTo>
                  <a:pt x="979995" y="261135"/>
                  <a:pt x="571144" y="1019746"/>
                  <a:pt x="558139" y="1729861"/>
                </a:cubicBezTo>
                <a:cubicBezTo>
                  <a:pt x="550879" y="2172600"/>
                  <a:pt x="769566" y="2581241"/>
                  <a:pt x="1059564" y="292500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7A940B5F-B338-6AB2-3C76-11C7F50883B9}"/>
              </a:ext>
            </a:extLst>
          </p:cNvPr>
          <p:cNvGrpSpPr/>
          <p:nvPr/>
        </p:nvGrpSpPr>
        <p:grpSpPr>
          <a:xfrm>
            <a:off x="937399" y="1374255"/>
            <a:ext cx="3236016" cy="3232222"/>
            <a:chOff x="975089" y="1407955"/>
            <a:chExt cx="3160636" cy="3232222"/>
          </a:xfrm>
        </p:grpSpPr>
        <p:pic>
          <p:nvPicPr>
            <p:cNvPr id="59" name="Picture Placeholder 41">
              <a:extLst>
                <a:ext uri="{FF2B5EF4-FFF2-40B4-BE49-F238E27FC236}">
                  <a16:creationId xmlns:a16="http://schemas.microsoft.com/office/drawing/2014/main" id="{348FEA17-A401-EA47-AD2A-167D50491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" b="94"/>
            <a:stretch/>
          </p:blipFill>
          <p:spPr>
            <a:xfrm>
              <a:off x="1297412" y="1761049"/>
              <a:ext cx="2344106" cy="2443620"/>
            </a:xfrm>
            <a:prstGeom prst="ellipse">
              <a:avLst/>
            </a:prstGeom>
          </p:spPr>
        </p:pic>
        <p:grpSp>
          <p:nvGrpSpPr>
            <p:cNvPr id="53" name="Group 14">
              <a:extLst>
                <a:ext uri="{FF2B5EF4-FFF2-40B4-BE49-F238E27FC236}">
                  <a16:creationId xmlns:a16="http://schemas.microsoft.com/office/drawing/2014/main" id="{B9E4E767-978B-6A0A-5D9A-DD52B431BBB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75089" y="1407955"/>
              <a:ext cx="3160636" cy="3232222"/>
              <a:chOff x="464" y="1386"/>
              <a:chExt cx="1457" cy="1490"/>
            </a:xfrm>
          </p:grpSpPr>
          <p:sp>
            <p:nvSpPr>
              <p:cNvPr id="54" name="Freeform 15">
                <a:extLst>
                  <a:ext uri="{FF2B5EF4-FFF2-40B4-BE49-F238E27FC236}">
                    <a16:creationId xmlns:a16="http://schemas.microsoft.com/office/drawing/2014/main" id="{50625604-BA04-D3AF-9A08-01BB29F23E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7" y="1535"/>
                <a:ext cx="974" cy="1341"/>
              </a:xfrm>
              <a:custGeom>
                <a:avLst/>
                <a:gdLst>
                  <a:gd name="T0" fmla="*/ 911 w 1738"/>
                  <a:gd name="T1" fmla="*/ 0 h 2381"/>
                  <a:gd name="T2" fmla="*/ 1486 w 1738"/>
                  <a:gd name="T3" fmla="*/ 1506 h 2381"/>
                  <a:gd name="T4" fmla="*/ 0 w 1738"/>
                  <a:gd name="T5" fmla="*/ 2140 h 2381"/>
                  <a:gd name="T6" fmla="*/ 1129 w 1738"/>
                  <a:gd name="T7" fmla="*/ 1364 h 2381"/>
                  <a:gd name="T8" fmla="*/ 911 w 1738"/>
                  <a:gd name="T9" fmla="*/ 0 h 2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38" h="2381">
                    <a:moveTo>
                      <a:pt x="911" y="0"/>
                    </a:moveTo>
                    <a:cubicBezTo>
                      <a:pt x="1480" y="241"/>
                      <a:pt x="1738" y="915"/>
                      <a:pt x="1486" y="1506"/>
                    </a:cubicBezTo>
                    <a:cubicBezTo>
                      <a:pt x="1235" y="2097"/>
                      <a:pt x="569" y="2381"/>
                      <a:pt x="0" y="2140"/>
                    </a:cubicBezTo>
                    <a:cubicBezTo>
                      <a:pt x="546" y="2182"/>
                      <a:pt x="934" y="1800"/>
                      <a:pt x="1129" y="1364"/>
                    </a:cubicBezTo>
                    <a:cubicBezTo>
                      <a:pt x="1324" y="927"/>
                      <a:pt x="1128" y="390"/>
                      <a:pt x="9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" name="AutoShape 13">
                <a:extLst>
                  <a:ext uri="{FF2B5EF4-FFF2-40B4-BE49-F238E27FC236}">
                    <a16:creationId xmlns:a16="http://schemas.microsoft.com/office/drawing/2014/main" id="{583560D9-EF7C-1A87-2FAB-A0000555F749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553" y="1469"/>
                <a:ext cx="1281" cy="13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56" name="Freeform 16">
                <a:extLst>
                  <a:ext uri="{FF2B5EF4-FFF2-40B4-BE49-F238E27FC236}">
                    <a16:creationId xmlns:a16="http://schemas.microsoft.com/office/drawing/2014/main" id="{A9B312D2-58D0-D021-F4D4-A8FC005FC3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" y="1386"/>
                <a:ext cx="1050" cy="1307"/>
              </a:xfrm>
              <a:custGeom>
                <a:avLst/>
                <a:gdLst>
                  <a:gd name="T0" fmla="*/ 709 w 1874"/>
                  <a:gd name="T1" fmla="*/ 2322 h 2322"/>
                  <a:gd name="T2" fmla="*/ 322 w 1874"/>
                  <a:gd name="T3" fmla="*/ 757 h 2322"/>
                  <a:gd name="T4" fmla="*/ 1874 w 1874"/>
                  <a:gd name="T5" fmla="*/ 309 h 2322"/>
                  <a:gd name="T6" fmla="*/ 604 w 1874"/>
                  <a:gd name="T7" fmla="*/ 742 h 2322"/>
                  <a:gd name="T8" fmla="*/ 709 w 1874"/>
                  <a:gd name="T9" fmla="*/ 2322 h 2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74" h="2322">
                    <a:moveTo>
                      <a:pt x="709" y="2322"/>
                    </a:moveTo>
                    <a:cubicBezTo>
                      <a:pt x="173" y="2013"/>
                      <a:pt x="0" y="1312"/>
                      <a:pt x="322" y="757"/>
                    </a:cubicBezTo>
                    <a:cubicBezTo>
                      <a:pt x="643" y="201"/>
                      <a:pt x="1338" y="0"/>
                      <a:pt x="1874" y="309"/>
                    </a:cubicBezTo>
                    <a:cubicBezTo>
                      <a:pt x="1337" y="200"/>
                      <a:pt x="850" y="333"/>
                      <a:pt x="604" y="742"/>
                    </a:cubicBezTo>
                    <a:cubicBezTo>
                      <a:pt x="357" y="1152"/>
                      <a:pt x="541" y="1908"/>
                      <a:pt x="709" y="2322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" name="Freeform 17">
                <a:extLst>
                  <a:ext uri="{FF2B5EF4-FFF2-40B4-BE49-F238E27FC236}">
                    <a16:creationId xmlns:a16="http://schemas.microsoft.com/office/drawing/2014/main" id="{8D5F6940-1DFB-235F-8DC1-BA942CF5B8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" y="1645"/>
                <a:ext cx="1091" cy="1224"/>
              </a:xfrm>
              <a:custGeom>
                <a:avLst/>
                <a:gdLst>
                  <a:gd name="T0" fmla="*/ 1946 w 1946"/>
                  <a:gd name="T1" fmla="*/ 1798 h 2174"/>
                  <a:gd name="T2" fmla="*/ 391 w 1946"/>
                  <a:gd name="T3" fmla="*/ 1618 h 2174"/>
                  <a:gd name="T4" fmla="*/ 554 w 1946"/>
                  <a:gd name="T5" fmla="*/ 0 h 2174"/>
                  <a:gd name="T6" fmla="*/ 671 w 1946"/>
                  <a:gd name="T7" fmla="*/ 1378 h 2174"/>
                  <a:gd name="T8" fmla="*/ 1927 w 1946"/>
                  <a:gd name="T9" fmla="*/ 1798 h 2174"/>
                  <a:gd name="T10" fmla="*/ 1946 w 1946"/>
                  <a:gd name="T11" fmla="*/ 1798 h 2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46" h="2174">
                    <a:moveTo>
                      <a:pt x="1946" y="1798"/>
                    </a:moveTo>
                    <a:cubicBezTo>
                      <a:pt x="1487" y="2174"/>
                      <a:pt x="781" y="2093"/>
                      <a:pt x="391" y="1618"/>
                    </a:cubicBezTo>
                    <a:cubicBezTo>
                      <a:pt x="0" y="1142"/>
                      <a:pt x="96" y="377"/>
                      <a:pt x="554" y="0"/>
                    </a:cubicBezTo>
                    <a:cubicBezTo>
                      <a:pt x="275" y="445"/>
                      <a:pt x="387" y="1019"/>
                      <a:pt x="671" y="1378"/>
                    </a:cubicBezTo>
                    <a:cubicBezTo>
                      <a:pt x="955" y="1737"/>
                      <a:pt x="1499" y="1809"/>
                      <a:pt x="1927" y="1798"/>
                    </a:cubicBezTo>
                    <a:lnTo>
                      <a:pt x="1946" y="179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50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58" name="Freeform 18">
                <a:extLst>
                  <a:ext uri="{FF2B5EF4-FFF2-40B4-BE49-F238E27FC236}">
                    <a16:creationId xmlns:a16="http://schemas.microsoft.com/office/drawing/2014/main" id="{ADF2C8A9-16B5-3976-9D85-F101F9417F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1" y="1404"/>
                <a:ext cx="952" cy="1015"/>
              </a:xfrm>
              <a:custGeom>
                <a:avLst/>
                <a:gdLst>
                  <a:gd name="T0" fmla="*/ 1175 w 1699"/>
                  <a:gd name="T1" fmla="*/ 1802 h 1802"/>
                  <a:gd name="T2" fmla="*/ 1384 w 1699"/>
                  <a:gd name="T3" fmla="*/ 459 h 1802"/>
                  <a:gd name="T4" fmla="*/ 0 w 1699"/>
                  <a:gd name="T5" fmla="*/ 319 h 1802"/>
                  <a:gd name="T6" fmla="*/ 1127 w 1699"/>
                  <a:gd name="T7" fmla="*/ 653 h 1802"/>
                  <a:gd name="T8" fmla="*/ 1213 w 1699"/>
                  <a:gd name="T9" fmla="*/ 1725 h 1802"/>
                  <a:gd name="T10" fmla="*/ 1193 w 1699"/>
                  <a:gd name="T11" fmla="*/ 1774 h 1802"/>
                  <a:gd name="T12" fmla="*/ 1175 w 1699"/>
                  <a:gd name="T13" fmla="*/ 1802 h 1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99" h="1802">
                    <a:moveTo>
                      <a:pt x="1175" y="1802"/>
                    </a:moveTo>
                    <a:cubicBezTo>
                      <a:pt x="1582" y="1483"/>
                      <a:pt x="1699" y="861"/>
                      <a:pt x="1384" y="459"/>
                    </a:cubicBezTo>
                    <a:cubicBezTo>
                      <a:pt x="1069" y="58"/>
                      <a:pt x="406" y="0"/>
                      <a:pt x="0" y="319"/>
                    </a:cubicBezTo>
                    <a:cubicBezTo>
                      <a:pt x="426" y="160"/>
                      <a:pt x="887" y="359"/>
                      <a:pt x="1127" y="653"/>
                    </a:cubicBezTo>
                    <a:cubicBezTo>
                      <a:pt x="1361" y="940"/>
                      <a:pt x="1306" y="1376"/>
                      <a:pt x="1213" y="1725"/>
                    </a:cubicBezTo>
                    <a:cubicBezTo>
                      <a:pt x="1208" y="1742"/>
                      <a:pt x="1202" y="1758"/>
                      <a:pt x="1193" y="1774"/>
                    </a:cubicBezTo>
                    <a:lnTo>
                      <a:pt x="1175" y="1802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BB732B26-7503-5897-0387-A5440AE6D93E}"/>
              </a:ext>
            </a:extLst>
          </p:cNvPr>
          <p:cNvGrpSpPr/>
          <p:nvPr/>
        </p:nvGrpSpPr>
        <p:grpSpPr>
          <a:xfrm>
            <a:off x="4597316" y="1374255"/>
            <a:ext cx="3236016" cy="3232222"/>
            <a:chOff x="975089" y="1407955"/>
            <a:chExt cx="3160636" cy="3232222"/>
          </a:xfrm>
        </p:grpSpPr>
        <p:pic>
          <p:nvPicPr>
            <p:cNvPr id="118" name="Picture Placeholder 41">
              <a:extLst>
                <a:ext uri="{FF2B5EF4-FFF2-40B4-BE49-F238E27FC236}">
                  <a16:creationId xmlns:a16="http://schemas.microsoft.com/office/drawing/2014/main" id="{BF2B8E5D-C841-F417-34FC-C4CC1C1FC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" b="106"/>
            <a:stretch/>
          </p:blipFill>
          <p:spPr>
            <a:xfrm>
              <a:off x="1227200" y="1773204"/>
              <a:ext cx="2312964" cy="2411155"/>
            </a:xfrm>
            <a:prstGeom prst="ellipse">
              <a:avLst/>
            </a:prstGeom>
          </p:spPr>
        </p:pic>
        <p:grpSp>
          <p:nvGrpSpPr>
            <p:cNvPr id="119" name="Group 14">
              <a:extLst>
                <a:ext uri="{FF2B5EF4-FFF2-40B4-BE49-F238E27FC236}">
                  <a16:creationId xmlns:a16="http://schemas.microsoft.com/office/drawing/2014/main" id="{48AA4119-2500-CD42-4733-898DA9C5BB4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75089" y="1407955"/>
              <a:ext cx="3160636" cy="3232222"/>
              <a:chOff x="464" y="1386"/>
              <a:chExt cx="1457" cy="1490"/>
            </a:xfrm>
          </p:grpSpPr>
          <p:sp>
            <p:nvSpPr>
              <p:cNvPr id="120" name="Freeform 15">
                <a:extLst>
                  <a:ext uri="{FF2B5EF4-FFF2-40B4-BE49-F238E27FC236}">
                    <a16:creationId xmlns:a16="http://schemas.microsoft.com/office/drawing/2014/main" id="{AFD1C266-888D-28BE-9371-16D419EBD6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7" y="1535"/>
                <a:ext cx="974" cy="1341"/>
              </a:xfrm>
              <a:custGeom>
                <a:avLst/>
                <a:gdLst>
                  <a:gd name="T0" fmla="*/ 911 w 1738"/>
                  <a:gd name="T1" fmla="*/ 0 h 2381"/>
                  <a:gd name="T2" fmla="*/ 1486 w 1738"/>
                  <a:gd name="T3" fmla="*/ 1506 h 2381"/>
                  <a:gd name="T4" fmla="*/ 0 w 1738"/>
                  <a:gd name="T5" fmla="*/ 2140 h 2381"/>
                  <a:gd name="T6" fmla="*/ 1129 w 1738"/>
                  <a:gd name="T7" fmla="*/ 1364 h 2381"/>
                  <a:gd name="T8" fmla="*/ 911 w 1738"/>
                  <a:gd name="T9" fmla="*/ 0 h 2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38" h="2381">
                    <a:moveTo>
                      <a:pt x="911" y="0"/>
                    </a:moveTo>
                    <a:cubicBezTo>
                      <a:pt x="1480" y="241"/>
                      <a:pt x="1738" y="915"/>
                      <a:pt x="1486" y="1506"/>
                    </a:cubicBezTo>
                    <a:cubicBezTo>
                      <a:pt x="1235" y="2097"/>
                      <a:pt x="569" y="2381"/>
                      <a:pt x="0" y="2140"/>
                    </a:cubicBezTo>
                    <a:cubicBezTo>
                      <a:pt x="546" y="2182"/>
                      <a:pt x="934" y="1800"/>
                      <a:pt x="1129" y="1364"/>
                    </a:cubicBezTo>
                    <a:cubicBezTo>
                      <a:pt x="1324" y="927"/>
                      <a:pt x="1128" y="390"/>
                      <a:pt x="9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" name="AutoShape 13">
                <a:extLst>
                  <a:ext uri="{FF2B5EF4-FFF2-40B4-BE49-F238E27FC236}">
                    <a16:creationId xmlns:a16="http://schemas.microsoft.com/office/drawing/2014/main" id="{62547985-CC7A-8119-AF64-43A06A677B64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553" y="1469"/>
                <a:ext cx="1281" cy="13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22" name="Freeform 16">
                <a:extLst>
                  <a:ext uri="{FF2B5EF4-FFF2-40B4-BE49-F238E27FC236}">
                    <a16:creationId xmlns:a16="http://schemas.microsoft.com/office/drawing/2014/main" id="{3D8666FA-9655-771B-27DB-7C6AFF491D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" y="1386"/>
                <a:ext cx="1050" cy="1307"/>
              </a:xfrm>
              <a:custGeom>
                <a:avLst/>
                <a:gdLst>
                  <a:gd name="T0" fmla="*/ 709 w 1874"/>
                  <a:gd name="T1" fmla="*/ 2322 h 2322"/>
                  <a:gd name="T2" fmla="*/ 322 w 1874"/>
                  <a:gd name="T3" fmla="*/ 757 h 2322"/>
                  <a:gd name="T4" fmla="*/ 1874 w 1874"/>
                  <a:gd name="T5" fmla="*/ 309 h 2322"/>
                  <a:gd name="T6" fmla="*/ 604 w 1874"/>
                  <a:gd name="T7" fmla="*/ 742 h 2322"/>
                  <a:gd name="T8" fmla="*/ 709 w 1874"/>
                  <a:gd name="T9" fmla="*/ 2322 h 2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74" h="2322">
                    <a:moveTo>
                      <a:pt x="709" y="2322"/>
                    </a:moveTo>
                    <a:cubicBezTo>
                      <a:pt x="173" y="2013"/>
                      <a:pt x="0" y="1312"/>
                      <a:pt x="322" y="757"/>
                    </a:cubicBezTo>
                    <a:cubicBezTo>
                      <a:pt x="643" y="201"/>
                      <a:pt x="1338" y="0"/>
                      <a:pt x="1874" y="309"/>
                    </a:cubicBezTo>
                    <a:cubicBezTo>
                      <a:pt x="1337" y="200"/>
                      <a:pt x="850" y="333"/>
                      <a:pt x="604" y="742"/>
                    </a:cubicBezTo>
                    <a:cubicBezTo>
                      <a:pt x="357" y="1152"/>
                      <a:pt x="541" y="1908"/>
                      <a:pt x="709" y="2322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" name="Freeform 17">
                <a:extLst>
                  <a:ext uri="{FF2B5EF4-FFF2-40B4-BE49-F238E27FC236}">
                    <a16:creationId xmlns:a16="http://schemas.microsoft.com/office/drawing/2014/main" id="{ACC27592-D060-482A-78EE-821ECC3062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" y="1645"/>
                <a:ext cx="1091" cy="1224"/>
              </a:xfrm>
              <a:custGeom>
                <a:avLst/>
                <a:gdLst>
                  <a:gd name="T0" fmla="*/ 1946 w 1946"/>
                  <a:gd name="T1" fmla="*/ 1798 h 2174"/>
                  <a:gd name="T2" fmla="*/ 391 w 1946"/>
                  <a:gd name="T3" fmla="*/ 1618 h 2174"/>
                  <a:gd name="T4" fmla="*/ 554 w 1946"/>
                  <a:gd name="T5" fmla="*/ 0 h 2174"/>
                  <a:gd name="T6" fmla="*/ 671 w 1946"/>
                  <a:gd name="T7" fmla="*/ 1378 h 2174"/>
                  <a:gd name="T8" fmla="*/ 1927 w 1946"/>
                  <a:gd name="T9" fmla="*/ 1798 h 2174"/>
                  <a:gd name="T10" fmla="*/ 1946 w 1946"/>
                  <a:gd name="T11" fmla="*/ 1798 h 2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46" h="2174">
                    <a:moveTo>
                      <a:pt x="1946" y="1798"/>
                    </a:moveTo>
                    <a:cubicBezTo>
                      <a:pt x="1487" y="2174"/>
                      <a:pt x="781" y="2093"/>
                      <a:pt x="391" y="1618"/>
                    </a:cubicBezTo>
                    <a:cubicBezTo>
                      <a:pt x="0" y="1142"/>
                      <a:pt x="96" y="377"/>
                      <a:pt x="554" y="0"/>
                    </a:cubicBezTo>
                    <a:cubicBezTo>
                      <a:pt x="275" y="445"/>
                      <a:pt x="387" y="1019"/>
                      <a:pt x="671" y="1378"/>
                    </a:cubicBezTo>
                    <a:cubicBezTo>
                      <a:pt x="955" y="1737"/>
                      <a:pt x="1499" y="1809"/>
                      <a:pt x="1927" y="1798"/>
                    </a:cubicBezTo>
                    <a:lnTo>
                      <a:pt x="1946" y="179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50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24" name="Freeform 18">
                <a:extLst>
                  <a:ext uri="{FF2B5EF4-FFF2-40B4-BE49-F238E27FC236}">
                    <a16:creationId xmlns:a16="http://schemas.microsoft.com/office/drawing/2014/main" id="{022C68DA-12F5-D0CE-DE1F-0B4100DCAB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1" y="1404"/>
                <a:ext cx="952" cy="1015"/>
              </a:xfrm>
              <a:custGeom>
                <a:avLst/>
                <a:gdLst>
                  <a:gd name="T0" fmla="*/ 1175 w 1699"/>
                  <a:gd name="T1" fmla="*/ 1802 h 1802"/>
                  <a:gd name="T2" fmla="*/ 1384 w 1699"/>
                  <a:gd name="T3" fmla="*/ 459 h 1802"/>
                  <a:gd name="T4" fmla="*/ 0 w 1699"/>
                  <a:gd name="T5" fmla="*/ 319 h 1802"/>
                  <a:gd name="T6" fmla="*/ 1127 w 1699"/>
                  <a:gd name="T7" fmla="*/ 653 h 1802"/>
                  <a:gd name="T8" fmla="*/ 1213 w 1699"/>
                  <a:gd name="T9" fmla="*/ 1725 h 1802"/>
                  <a:gd name="T10" fmla="*/ 1193 w 1699"/>
                  <a:gd name="T11" fmla="*/ 1774 h 1802"/>
                  <a:gd name="T12" fmla="*/ 1175 w 1699"/>
                  <a:gd name="T13" fmla="*/ 1802 h 1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99" h="1802">
                    <a:moveTo>
                      <a:pt x="1175" y="1802"/>
                    </a:moveTo>
                    <a:cubicBezTo>
                      <a:pt x="1582" y="1483"/>
                      <a:pt x="1699" y="861"/>
                      <a:pt x="1384" y="459"/>
                    </a:cubicBezTo>
                    <a:cubicBezTo>
                      <a:pt x="1069" y="58"/>
                      <a:pt x="406" y="0"/>
                      <a:pt x="0" y="319"/>
                    </a:cubicBezTo>
                    <a:cubicBezTo>
                      <a:pt x="426" y="160"/>
                      <a:pt x="887" y="359"/>
                      <a:pt x="1127" y="653"/>
                    </a:cubicBezTo>
                    <a:cubicBezTo>
                      <a:pt x="1361" y="940"/>
                      <a:pt x="1306" y="1376"/>
                      <a:pt x="1213" y="1725"/>
                    </a:cubicBezTo>
                    <a:cubicBezTo>
                      <a:pt x="1208" y="1742"/>
                      <a:pt x="1202" y="1758"/>
                      <a:pt x="1193" y="1774"/>
                    </a:cubicBezTo>
                    <a:lnTo>
                      <a:pt x="1175" y="1802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60FB5A3-4A4E-A0A1-0C34-F6A676097026}"/>
              </a:ext>
            </a:extLst>
          </p:cNvPr>
          <p:cNvGrpSpPr/>
          <p:nvPr/>
        </p:nvGrpSpPr>
        <p:grpSpPr>
          <a:xfrm>
            <a:off x="8257233" y="1374255"/>
            <a:ext cx="3236016" cy="3232222"/>
            <a:chOff x="8257233" y="1374255"/>
            <a:chExt cx="3236016" cy="3232222"/>
          </a:xfrm>
        </p:grpSpPr>
        <p:pic>
          <p:nvPicPr>
            <p:cNvPr id="126" name="Picture Placeholder 41">
              <a:extLst>
                <a:ext uri="{FF2B5EF4-FFF2-40B4-BE49-F238E27FC236}">
                  <a16:creationId xmlns:a16="http://schemas.microsoft.com/office/drawing/2014/main" id="{E4A27B60-23CE-BC3D-6472-C6413EF75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" b="94"/>
            <a:stretch/>
          </p:blipFill>
          <p:spPr>
            <a:xfrm>
              <a:off x="8493614" y="1746459"/>
              <a:ext cx="2405270" cy="2448974"/>
            </a:xfrm>
            <a:prstGeom prst="ellipse">
              <a:avLst/>
            </a:prstGeom>
          </p:spPr>
        </p:pic>
        <p:grpSp>
          <p:nvGrpSpPr>
            <p:cNvPr id="4" name="Group 14">
              <a:extLst>
                <a:ext uri="{FF2B5EF4-FFF2-40B4-BE49-F238E27FC236}">
                  <a16:creationId xmlns:a16="http://schemas.microsoft.com/office/drawing/2014/main" id="{F7F94451-6570-BEBB-6E02-6568FCE92D6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257233" y="1374255"/>
              <a:ext cx="3236016" cy="3232222"/>
              <a:chOff x="464" y="1386"/>
              <a:chExt cx="1457" cy="1490"/>
            </a:xfrm>
          </p:grpSpPr>
          <p:sp>
            <p:nvSpPr>
              <p:cNvPr id="5" name="Freeform 15">
                <a:extLst>
                  <a:ext uri="{FF2B5EF4-FFF2-40B4-BE49-F238E27FC236}">
                    <a16:creationId xmlns:a16="http://schemas.microsoft.com/office/drawing/2014/main" id="{20939F96-A07F-2BE3-FCCE-7905E87991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7" y="1535"/>
                <a:ext cx="974" cy="1341"/>
              </a:xfrm>
              <a:custGeom>
                <a:avLst/>
                <a:gdLst>
                  <a:gd name="T0" fmla="*/ 911 w 1738"/>
                  <a:gd name="T1" fmla="*/ 0 h 2381"/>
                  <a:gd name="T2" fmla="*/ 1486 w 1738"/>
                  <a:gd name="T3" fmla="*/ 1506 h 2381"/>
                  <a:gd name="T4" fmla="*/ 0 w 1738"/>
                  <a:gd name="T5" fmla="*/ 2140 h 2381"/>
                  <a:gd name="T6" fmla="*/ 1129 w 1738"/>
                  <a:gd name="T7" fmla="*/ 1364 h 2381"/>
                  <a:gd name="T8" fmla="*/ 911 w 1738"/>
                  <a:gd name="T9" fmla="*/ 0 h 2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38" h="2381">
                    <a:moveTo>
                      <a:pt x="911" y="0"/>
                    </a:moveTo>
                    <a:cubicBezTo>
                      <a:pt x="1480" y="241"/>
                      <a:pt x="1738" y="915"/>
                      <a:pt x="1486" y="1506"/>
                    </a:cubicBezTo>
                    <a:cubicBezTo>
                      <a:pt x="1235" y="2097"/>
                      <a:pt x="569" y="2381"/>
                      <a:pt x="0" y="2140"/>
                    </a:cubicBezTo>
                    <a:cubicBezTo>
                      <a:pt x="546" y="2182"/>
                      <a:pt x="934" y="1800"/>
                      <a:pt x="1129" y="1364"/>
                    </a:cubicBezTo>
                    <a:cubicBezTo>
                      <a:pt x="1324" y="927"/>
                      <a:pt x="1128" y="390"/>
                      <a:pt x="9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" name="AutoShape 13">
                <a:extLst>
                  <a:ext uri="{FF2B5EF4-FFF2-40B4-BE49-F238E27FC236}">
                    <a16:creationId xmlns:a16="http://schemas.microsoft.com/office/drawing/2014/main" id="{E35DE48E-5E67-8B89-EFC3-8C68F7AA68D4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553" y="1469"/>
                <a:ext cx="1281" cy="13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7" name="Freeform 16">
                <a:extLst>
                  <a:ext uri="{FF2B5EF4-FFF2-40B4-BE49-F238E27FC236}">
                    <a16:creationId xmlns:a16="http://schemas.microsoft.com/office/drawing/2014/main" id="{68D0DE0E-B9AE-5901-AE04-2EB2844F1B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" y="1386"/>
                <a:ext cx="1050" cy="1307"/>
              </a:xfrm>
              <a:custGeom>
                <a:avLst/>
                <a:gdLst>
                  <a:gd name="T0" fmla="*/ 709 w 1874"/>
                  <a:gd name="T1" fmla="*/ 2322 h 2322"/>
                  <a:gd name="T2" fmla="*/ 322 w 1874"/>
                  <a:gd name="T3" fmla="*/ 757 h 2322"/>
                  <a:gd name="T4" fmla="*/ 1874 w 1874"/>
                  <a:gd name="T5" fmla="*/ 309 h 2322"/>
                  <a:gd name="T6" fmla="*/ 604 w 1874"/>
                  <a:gd name="T7" fmla="*/ 742 h 2322"/>
                  <a:gd name="T8" fmla="*/ 709 w 1874"/>
                  <a:gd name="T9" fmla="*/ 2322 h 2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74" h="2322">
                    <a:moveTo>
                      <a:pt x="709" y="2322"/>
                    </a:moveTo>
                    <a:cubicBezTo>
                      <a:pt x="173" y="2013"/>
                      <a:pt x="0" y="1312"/>
                      <a:pt x="322" y="757"/>
                    </a:cubicBezTo>
                    <a:cubicBezTo>
                      <a:pt x="643" y="201"/>
                      <a:pt x="1338" y="0"/>
                      <a:pt x="1874" y="309"/>
                    </a:cubicBezTo>
                    <a:cubicBezTo>
                      <a:pt x="1337" y="200"/>
                      <a:pt x="850" y="333"/>
                      <a:pt x="604" y="742"/>
                    </a:cubicBezTo>
                    <a:cubicBezTo>
                      <a:pt x="357" y="1152"/>
                      <a:pt x="541" y="1908"/>
                      <a:pt x="709" y="2322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" name="Freeform 17">
                <a:extLst>
                  <a:ext uri="{FF2B5EF4-FFF2-40B4-BE49-F238E27FC236}">
                    <a16:creationId xmlns:a16="http://schemas.microsoft.com/office/drawing/2014/main" id="{6CBE041B-0D7C-7F49-3BE6-ED698AC917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" y="1645"/>
                <a:ext cx="1091" cy="1224"/>
              </a:xfrm>
              <a:custGeom>
                <a:avLst/>
                <a:gdLst>
                  <a:gd name="T0" fmla="*/ 1946 w 1946"/>
                  <a:gd name="T1" fmla="*/ 1798 h 2174"/>
                  <a:gd name="T2" fmla="*/ 391 w 1946"/>
                  <a:gd name="T3" fmla="*/ 1618 h 2174"/>
                  <a:gd name="T4" fmla="*/ 554 w 1946"/>
                  <a:gd name="T5" fmla="*/ 0 h 2174"/>
                  <a:gd name="T6" fmla="*/ 671 w 1946"/>
                  <a:gd name="T7" fmla="*/ 1378 h 2174"/>
                  <a:gd name="T8" fmla="*/ 1927 w 1946"/>
                  <a:gd name="T9" fmla="*/ 1798 h 2174"/>
                  <a:gd name="T10" fmla="*/ 1946 w 1946"/>
                  <a:gd name="T11" fmla="*/ 1798 h 2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46" h="2174">
                    <a:moveTo>
                      <a:pt x="1946" y="1798"/>
                    </a:moveTo>
                    <a:cubicBezTo>
                      <a:pt x="1487" y="2174"/>
                      <a:pt x="781" y="2093"/>
                      <a:pt x="391" y="1618"/>
                    </a:cubicBezTo>
                    <a:cubicBezTo>
                      <a:pt x="0" y="1142"/>
                      <a:pt x="96" y="377"/>
                      <a:pt x="554" y="0"/>
                    </a:cubicBezTo>
                    <a:cubicBezTo>
                      <a:pt x="275" y="445"/>
                      <a:pt x="387" y="1019"/>
                      <a:pt x="671" y="1378"/>
                    </a:cubicBezTo>
                    <a:cubicBezTo>
                      <a:pt x="955" y="1737"/>
                      <a:pt x="1499" y="1809"/>
                      <a:pt x="1927" y="1798"/>
                    </a:cubicBezTo>
                    <a:lnTo>
                      <a:pt x="1946" y="179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50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9" name="Freeform 18">
                <a:extLst>
                  <a:ext uri="{FF2B5EF4-FFF2-40B4-BE49-F238E27FC236}">
                    <a16:creationId xmlns:a16="http://schemas.microsoft.com/office/drawing/2014/main" id="{D59F67CD-A27D-A49C-5D5A-63CD47F9A2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1" y="1404"/>
                <a:ext cx="952" cy="1015"/>
              </a:xfrm>
              <a:custGeom>
                <a:avLst/>
                <a:gdLst>
                  <a:gd name="T0" fmla="*/ 1175 w 1699"/>
                  <a:gd name="T1" fmla="*/ 1802 h 1802"/>
                  <a:gd name="T2" fmla="*/ 1384 w 1699"/>
                  <a:gd name="T3" fmla="*/ 459 h 1802"/>
                  <a:gd name="T4" fmla="*/ 0 w 1699"/>
                  <a:gd name="T5" fmla="*/ 319 h 1802"/>
                  <a:gd name="T6" fmla="*/ 1127 w 1699"/>
                  <a:gd name="T7" fmla="*/ 653 h 1802"/>
                  <a:gd name="T8" fmla="*/ 1213 w 1699"/>
                  <a:gd name="T9" fmla="*/ 1725 h 1802"/>
                  <a:gd name="T10" fmla="*/ 1193 w 1699"/>
                  <a:gd name="T11" fmla="*/ 1774 h 1802"/>
                  <a:gd name="T12" fmla="*/ 1175 w 1699"/>
                  <a:gd name="T13" fmla="*/ 1802 h 1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99" h="1802">
                    <a:moveTo>
                      <a:pt x="1175" y="1802"/>
                    </a:moveTo>
                    <a:cubicBezTo>
                      <a:pt x="1582" y="1483"/>
                      <a:pt x="1699" y="861"/>
                      <a:pt x="1384" y="459"/>
                    </a:cubicBezTo>
                    <a:cubicBezTo>
                      <a:pt x="1069" y="58"/>
                      <a:pt x="406" y="0"/>
                      <a:pt x="0" y="319"/>
                    </a:cubicBezTo>
                    <a:cubicBezTo>
                      <a:pt x="426" y="160"/>
                      <a:pt x="887" y="359"/>
                      <a:pt x="1127" y="653"/>
                    </a:cubicBezTo>
                    <a:cubicBezTo>
                      <a:pt x="1361" y="940"/>
                      <a:pt x="1306" y="1376"/>
                      <a:pt x="1213" y="1725"/>
                    </a:cubicBezTo>
                    <a:cubicBezTo>
                      <a:pt x="1208" y="1742"/>
                      <a:pt x="1202" y="1758"/>
                      <a:pt x="1193" y="1774"/>
                    </a:cubicBezTo>
                    <a:lnTo>
                      <a:pt x="1175" y="1802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</p:grpSp>
      <p:sp>
        <p:nvSpPr>
          <p:cNvPr id="63" name="1">
            <a:extLst>
              <a:ext uri="{FF2B5EF4-FFF2-40B4-BE49-F238E27FC236}">
                <a16:creationId xmlns:a16="http://schemas.microsoft.com/office/drawing/2014/main" id="{676D62D9-AA40-705E-39DC-72C30CAB6EBE}"/>
              </a:ext>
            </a:extLst>
          </p:cNvPr>
          <p:cNvSpPr txBox="1"/>
          <p:nvPr/>
        </p:nvSpPr>
        <p:spPr>
          <a:xfrm>
            <a:off x="3946997" y="725526"/>
            <a:ext cx="7550137" cy="584775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r>
              <a:rPr 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</a:rPr>
              <a:t>Three Key Points of Zoom Etiquette</a:t>
            </a:r>
          </a:p>
        </p:txBody>
      </p:sp>
      <p:sp>
        <p:nvSpPr>
          <p:cNvPr id="61" name="2">
            <a:extLst>
              <a:ext uri="{FF2B5EF4-FFF2-40B4-BE49-F238E27FC236}">
                <a16:creationId xmlns:a16="http://schemas.microsoft.com/office/drawing/2014/main" id="{DD0FAD06-0FAE-D42E-E494-CBCC62B3BFDD}"/>
              </a:ext>
            </a:extLst>
          </p:cNvPr>
          <p:cNvSpPr txBox="1"/>
          <p:nvPr/>
        </p:nvSpPr>
        <p:spPr>
          <a:xfrm>
            <a:off x="933290" y="4761450"/>
            <a:ext cx="32024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</a:rPr>
              <a:t>1. Be Present and Engaged</a:t>
            </a:r>
          </a:p>
        </p:txBody>
      </p:sp>
      <p:sp>
        <p:nvSpPr>
          <p:cNvPr id="62" name="3">
            <a:extLst>
              <a:ext uri="{FF2B5EF4-FFF2-40B4-BE49-F238E27FC236}">
                <a16:creationId xmlns:a16="http://schemas.microsoft.com/office/drawing/2014/main" id="{582B9DDC-12B9-AA4A-74EA-EF5E858A6005}"/>
              </a:ext>
            </a:extLst>
          </p:cNvPr>
          <p:cNvSpPr txBox="1">
            <a:spLocks/>
          </p:cNvSpPr>
          <p:nvPr/>
        </p:nvSpPr>
        <p:spPr>
          <a:xfrm>
            <a:off x="965162" y="5471737"/>
            <a:ext cx="3138690" cy="1161911"/>
          </a:xfrm>
          <a:prstGeom prst="rect">
            <a:avLst/>
          </a:prstGeom>
        </p:spPr>
        <p:txBody>
          <a:bodyPr numCol="1" spcCol="900000"/>
          <a:lstStyle>
            <a:lvl1pPr marL="914492" indent="-914492" algn="l" defTabSz="2438645" rtl="0" eaLnBrk="1" latinLnBrk="0" hangingPunct="1">
              <a:lnSpc>
                <a:spcPct val="120000"/>
              </a:lnSpc>
              <a:spcBef>
                <a:spcPts val="1272"/>
              </a:spcBef>
              <a:buFont typeface="Arial" panose="020B0604020202020204" pitchFamily="34" charset="0"/>
              <a:buChar char="•"/>
              <a:defRPr lang="en-US" sz="2800" b="0" i="0" kern="1200" baseline="0" dirty="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1981398" indent="-762077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305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762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948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271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59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91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423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Poppins ExtraLight" panose="00000300000000000000" pitchFamily="50" charset="0"/>
              </a:rPr>
              <a:t>Actively participate in discussions, maintain eye contact with the camera, and avoid multitasking during meetings.</a:t>
            </a:r>
            <a:endParaRPr lang="en" sz="1600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67" name="4">
            <a:extLst>
              <a:ext uri="{FF2B5EF4-FFF2-40B4-BE49-F238E27FC236}">
                <a16:creationId xmlns:a16="http://schemas.microsoft.com/office/drawing/2014/main" id="{6F68E40B-BE8A-0EFB-4254-F3CE3C555AF8}"/>
              </a:ext>
            </a:extLst>
          </p:cNvPr>
          <p:cNvSpPr txBox="1"/>
          <p:nvPr/>
        </p:nvSpPr>
        <p:spPr>
          <a:xfrm>
            <a:off x="4648028" y="4722577"/>
            <a:ext cx="32024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</a:rPr>
              <a:t>2. Set Up a Professional Background</a:t>
            </a:r>
          </a:p>
        </p:txBody>
      </p:sp>
      <p:sp>
        <p:nvSpPr>
          <p:cNvPr id="68" name="5">
            <a:extLst>
              <a:ext uri="{FF2B5EF4-FFF2-40B4-BE49-F238E27FC236}">
                <a16:creationId xmlns:a16="http://schemas.microsoft.com/office/drawing/2014/main" id="{0F189214-5AC8-55D1-1855-8F573AFEB43B}"/>
              </a:ext>
            </a:extLst>
          </p:cNvPr>
          <p:cNvSpPr txBox="1">
            <a:spLocks/>
          </p:cNvSpPr>
          <p:nvPr/>
        </p:nvSpPr>
        <p:spPr>
          <a:xfrm>
            <a:off x="4679901" y="5432862"/>
            <a:ext cx="3138688" cy="1161911"/>
          </a:xfrm>
          <a:prstGeom prst="rect">
            <a:avLst/>
          </a:prstGeom>
        </p:spPr>
        <p:txBody>
          <a:bodyPr numCol="1" spcCol="900000"/>
          <a:lstStyle>
            <a:lvl1pPr marL="914492" indent="-914492" algn="l" defTabSz="2438645" rtl="0" eaLnBrk="1" latinLnBrk="0" hangingPunct="1">
              <a:lnSpc>
                <a:spcPct val="120000"/>
              </a:lnSpc>
              <a:spcBef>
                <a:spcPts val="1272"/>
              </a:spcBef>
              <a:buFont typeface="Arial" panose="020B0604020202020204" pitchFamily="34" charset="0"/>
              <a:buChar char="•"/>
              <a:defRPr lang="en-US" sz="2800" b="0" i="0" kern="1200" baseline="0" dirty="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1981398" indent="-762077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305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762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948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271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59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91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423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Poppins ExtraLight" panose="00000300000000000000" pitchFamily="50" charset="0"/>
              </a:rPr>
              <a:t>Choose a clean and uncluttered background to minimize distractions and maintain a professional appearance.</a:t>
            </a:r>
            <a:endParaRPr lang="en" sz="1600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69" name="6">
            <a:extLst>
              <a:ext uri="{FF2B5EF4-FFF2-40B4-BE49-F238E27FC236}">
                <a16:creationId xmlns:a16="http://schemas.microsoft.com/office/drawing/2014/main" id="{65F507CC-E9A0-4DFB-DE41-891417CD4C0B}"/>
              </a:ext>
            </a:extLst>
          </p:cNvPr>
          <p:cNvSpPr txBox="1"/>
          <p:nvPr/>
        </p:nvSpPr>
        <p:spPr>
          <a:xfrm>
            <a:off x="8306078" y="4713169"/>
            <a:ext cx="3202434" cy="646331"/>
          </a:xfrm>
          <a:prstGeom prst="rect">
            <a:avLst/>
          </a:prstGeom>
          <a:noFill/>
        </p:spPr>
        <p:txBody>
          <a:bodyPr wrap="square" anchor="t" anchorCtr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</a:rPr>
              <a:t>3. Follow Up After Meetings</a:t>
            </a:r>
          </a:p>
        </p:txBody>
      </p:sp>
      <p:sp>
        <p:nvSpPr>
          <p:cNvPr id="70" name="7">
            <a:extLst>
              <a:ext uri="{FF2B5EF4-FFF2-40B4-BE49-F238E27FC236}">
                <a16:creationId xmlns:a16="http://schemas.microsoft.com/office/drawing/2014/main" id="{6C2F8AC3-E51A-8392-01EA-5F3F8743789D}"/>
              </a:ext>
            </a:extLst>
          </p:cNvPr>
          <p:cNvSpPr txBox="1">
            <a:spLocks/>
          </p:cNvSpPr>
          <p:nvPr/>
        </p:nvSpPr>
        <p:spPr>
          <a:xfrm>
            <a:off x="8327615" y="5423454"/>
            <a:ext cx="3159360" cy="1161911"/>
          </a:xfrm>
          <a:prstGeom prst="rect">
            <a:avLst/>
          </a:prstGeom>
        </p:spPr>
        <p:txBody>
          <a:bodyPr numCol="1" spcCol="900000"/>
          <a:lstStyle>
            <a:lvl1pPr marL="914492" indent="-914492" algn="l" defTabSz="2438645" rtl="0" eaLnBrk="1" latinLnBrk="0" hangingPunct="1">
              <a:lnSpc>
                <a:spcPct val="120000"/>
              </a:lnSpc>
              <a:spcBef>
                <a:spcPts val="1272"/>
              </a:spcBef>
              <a:buFont typeface="Arial" panose="020B0604020202020204" pitchFamily="34" charset="0"/>
              <a:buChar char="•"/>
              <a:defRPr lang="en-US" sz="2800" b="0" i="0" kern="1200" baseline="0" dirty="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1981398" indent="-762077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305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762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948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271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59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91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423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Poppins ExtraLight" panose="00000300000000000000" pitchFamily="50" charset="0"/>
              </a:rPr>
              <a:t>Send follow-up emails summarizing key points discussed and any action items to ensure clarity and accountability.</a:t>
            </a:r>
            <a:endParaRPr lang="en" sz="1600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B409173-9FDC-DEEC-2FF1-6567A134B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EBB212-7631-FBE0-90A9-34BF787E7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CF456-40F5-4E05-9AB1-CE594D84E39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63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8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63" grpId="0"/>
      <p:bldP spid="61" grpId="0"/>
      <p:bldP spid="62" grpId="0"/>
      <p:bldP spid="67" grpId="0"/>
      <p:bldP spid="68" grpId="0"/>
      <p:bldP spid="69" grpId="0"/>
      <p:bldP spid="7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ight Triangle 35">
            <a:extLst>
              <a:ext uri="{FF2B5EF4-FFF2-40B4-BE49-F238E27FC236}">
                <a16:creationId xmlns:a16="http://schemas.microsoft.com/office/drawing/2014/main" id="{E2E8E4A6-98A2-4886-B106-9BF531BF79D5}"/>
              </a:ext>
            </a:extLst>
          </p:cNvPr>
          <p:cNvSpPr/>
          <p:nvPr/>
        </p:nvSpPr>
        <p:spPr>
          <a:xfrm>
            <a:off x="-10865" y="78123"/>
            <a:ext cx="12192000" cy="6858000"/>
          </a:xfrm>
          <a:custGeom>
            <a:avLst/>
            <a:gdLst>
              <a:gd name="connsiteX0" fmla="*/ 0 w 12192000"/>
              <a:gd name="connsiteY0" fmla="*/ 6858000 h 6858000"/>
              <a:gd name="connsiteX1" fmla="*/ 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6858000"/>
                </a:moveTo>
                <a:lnTo>
                  <a:pt x="0" y="0"/>
                </a:lnTo>
                <a:cubicBezTo>
                  <a:pt x="3340100" y="5156200"/>
                  <a:pt x="5827485" y="6647906"/>
                  <a:pt x="12192000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A056D22-6697-E50B-4EE1-87AA3A3E6605}"/>
              </a:ext>
            </a:extLst>
          </p:cNvPr>
          <p:cNvGrpSpPr/>
          <p:nvPr/>
        </p:nvGrpSpPr>
        <p:grpSpPr>
          <a:xfrm>
            <a:off x="529316" y="813000"/>
            <a:ext cx="2466893" cy="2493919"/>
            <a:chOff x="529316" y="813000"/>
            <a:chExt cx="2466893" cy="2493919"/>
          </a:xfrm>
        </p:grpSpPr>
        <p:grpSp>
          <p:nvGrpSpPr>
            <p:cNvPr id="12" name="Group 14">
              <a:extLst>
                <a:ext uri="{FF2B5EF4-FFF2-40B4-BE49-F238E27FC236}">
                  <a16:creationId xmlns:a16="http://schemas.microsoft.com/office/drawing/2014/main" id="{E190DEE2-AD65-1AC9-3A00-4082F24DC9A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0800000">
              <a:off x="1088263" y="1123550"/>
              <a:ext cx="1835183" cy="1928701"/>
              <a:chOff x="553" y="1404"/>
              <a:chExt cx="1368" cy="1472"/>
            </a:xfrm>
          </p:grpSpPr>
          <p:sp>
            <p:nvSpPr>
              <p:cNvPr id="14" name="Freeform 15">
                <a:extLst>
                  <a:ext uri="{FF2B5EF4-FFF2-40B4-BE49-F238E27FC236}">
                    <a16:creationId xmlns:a16="http://schemas.microsoft.com/office/drawing/2014/main" id="{44737701-5F1C-CA39-456D-C8D7B38260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7" y="1535"/>
                <a:ext cx="974" cy="1341"/>
              </a:xfrm>
              <a:custGeom>
                <a:avLst/>
                <a:gdLst>
                  <a:gd name="T0" fmla="*/ 911 w 1738"/>
                  <a:gd name="T1" fmla="*/ 0 h 2381"/>
                  <a:gd name="T2" fmla="*/ 1486 w 1738"/>
                  <a:gd name="T3" fmla="*/ 1506 h 2381"/>
                  <a:gd name="T4" fmla="*/ 0 w 1738"/>
                  <a:gd name="T5" fmla="*/ 2140 h 2381"/>
                  <a:gd name="T6" fmla="*/ 1129 w 1738"/>
                  <a:gd name="T7" fmla="*/ 1364 h 2381"/>
                  <a:gd name="T8" fmla="*/ 911 w 1738"/>
                  <a:gd name="T9" fmla="*/ 0 h 2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38" h="2381">
                    <a:moveTo>
                      <a:pt x="911" y="0"/>
                    </a:moveTo>
                    <a:cubicBezTo>
                      <a:pt x="1480" y="241"/>
                      <a:pt x="1738" y="915"/>
                      <a:pt x="1486" y="1506"/>
                    </a:cubicBezTo>
                    <a:cubicBezTo>
                      <a:pt x="1235" y="2097"/>
                      <a:pt x="569" y="2381"/>
                      <a:pt x="0" y="2140"/>
                    </a:cubicBezTo>
                    <a:cubicBezTo>
                      <a:pt x="546" y="2182"/>
                      <a:pt x="934" y="1800"/>
                      <a:pt x="1129" y="1364"/>
                    </a:cubicBezTo>
                    <a:cubicBezTo>
                      <a:pt x="1324" y="927"/>
                      <a:pt x="1128" y="390"/>
                      <a:pt x="911" y="0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" name="AutoShape 13">
                <a:extLst>
                  <a:ext uri="{FF2B5EF4-FFF2-40B4-BE49-F238E27FC236}">
                    <a16:creationId xmlns:a16="http://schemas.microsoft.com/office/drawing/2014/main" id="{D9405B15-F110-E844-5942-0BCB0AD3558E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553" y="1469"/>
                <a:ext cx="1281" cy="13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0" name="Freeform 18">
                <a:extLst>
                  <a:ext uri="{FF2B5EF4-FFF2-40B4-BE49-F238E27FC236}">
                    <a16:creationId xmlns:a16="http://schemas.microsoft.com/office/drawing/2014/main" id="{6702C950-2027-2F85-5B62-D0B33337B9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1" y="1404"/>
                <a:ext cx="952" cy="1015"/>
              </a:xfrm>
              <a:custGeom>
                <a:avLst/>
                <a:gdLst>
                  <a:gd name="T0" fmla="*/ 1175 w 1699"/>
                  <a:gd name="T1" fmla="*/ 1802 h 1802"/>
                  <a:gd name="T2" fmla="*/ 1384 w 1699"/>
                  <a:gd name="T3" fmla="*/ 459 h 1802"/>
                  <a:gd name="T4" fmla="*/ 0 w 1699"/>
                  <a:gd name="T5" fmla="*/ 319 h 1802"/>
                  <a:gd name="T6" fmla="*/ 1127 w 1699"/>
                  <a:gd name="T7" fmla="*/ 653 h 1802"/>
                  <a:gd name="T8" fmla="*/ 1213 w 1699"/>
                  <a:gd name="T9" fmla="*/ 1725 h 1802"/>
                  <a:gd name="T10" fmla="*/ 1193 w 1699"/>
                  <a:gd name="T11" fmla="*/ 1774 h 1802"/>
                  <a:gd name="T12" fmla="*/ 1175 w 1699"/>
                  <a:gd name="T13" fmla="*/ 1802 h 1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99" h="1802">
                    <a:moveTo>
                      <a:pt x="1175" y="1802"/>
                    </a:moveTo>
                    <a:cubicBezTo>
                      <a:pt x="1582" y="1483"/>
                      <a:pt x="1699" y="861"/>
                      <a:pt x="1384" y="459"/>
                    </a:cubicBezTo>
                    <a:cubicBezTo>
                      <a:pt x="1069" y="58"/>
                      <a:pt x="406" y="0"/>
                      <a:pt x="0" y="319"/>
                    </a:cubicBezTo>
                    <a:cubicBezTo>
                      <a:pt x="426" y="160"/>
                      <a:pt x="887" y="359"/>
                      <a:pt x="1127" y="653"/>
                    </a:cubicBezTo>
                    <a:cubicBezTo>
                      <a:pt x="1361" y="940"/>
                      <a:pt x="1306" y="1376"/>
                      <a:pt x="1213" y="1725"/>
                    </a:cubicBezTo>
                    <a:cubicBezTo>
                      <a:pt x="1208" y="1742"/>
                      <a:pt x="1202" y="1758"/>
                      <a:pt x="1193" y="1774"/>
                    </a:cubicBezTo>
                    <a:lnTo>
                      <a:pt x="1175" y="180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  <p:grpSp>
          <p:nvGrpSpPr>
            <p:cNvPr id="49" name="Group 14">
              <a:extLst>
                <a:ext uri="{FF2B5EF4-FFF2-40B4-BE49-F238E27FC236}">
                  <a16:creationId xmlns:a16="http://schemas.microsoft.com/office/drawing/2014/main" id="{53D318CA-1AB9-18EE-9FCE-96EF0CDC321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147124" flipH="1">
              <a:off x="529316" y="813000"/>
              <a:ext cx="2466893" cy="2493919"/>
              <a:chOff x="553" y="1404"/>
              <a:chExt cx="1368" cy="1472"/>
            </a:xfrm>
          </p:grpSpPr>
          <p:sp>
            <p:nvSpPr>
              <p:cNvPr id="50" name="Freeform 15">
                <a:extLst>
                  <a:ext uri="{FF2B5EF4-FFF2-40B4-BE49-F238E27FC236}">
                    <a16:creationId xmlns:a16="http://schemas.microsoft.com/office/drawing/2014/main" id="{DB197504-F196-BFF1-4404-8C44610379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7" y="1535"/>
                <a:ext cx="974" cy="1341"/>
              </a:xfrm>
              <a:custGeom>
                <a:avLst/>
                <a:gdLst>
                  <a:gd name="T0" fmla="*/ 911 w 1738"/>
                  <a:gd name="T1" fmla="*/ 0 h 2381"/>
                  <a:gd name="T2" fmla="*/ 1486 w 1738"/>
                  <a:gd name="T3" fmla="*/ 1506 h 2381"/>
                  <a:gd name="T4" fmla="*/ 0 w 1738"/>
                  <a:gd name="T5" fmla="*/ 2140 h 2381"/>
                  <a:gd name="T6" fmla="*/ 1129 w 1738"/>
                  <a:gd name="T7" fmla="*/ 1364 h 2381"/>
                  <a:gd name="T8" fmla="*/ 911 w 1738"/>
                  <a:gd name="T9" fmla="*/ 0 h 2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38" h="2381">
                    <a:moveTo>
                      <a:pt x="911" y="0"/>
                    </a:moveTo>
                    <a:cubicBezTo>
                      <a:pt x="1480" y="241"/>
                      <a:pt x="1738" y="915"/>
                      <a:pt x="1486" y="1506"/>
                    </a:cubicBezTo>
                    <a:cubicBezTo>
                      <a:pt x="1235" y="2097"/>
                      <a:pt x="569" y="2381"/>
                      <a:pt x="0" y="2140"/>
                    </a:cubicBezTo>
                    <a:cubicBezTo>
                      <a:pt x="546" y="2182"/>
                      <a:pt x="934" y="1800"/>
                      <a:pt x="1129" y="1364"/>
                    </a:cubicBezTo>
                    <a:cubicBezTo>
                      <a:pt x="1324" y="927"/>
                      <a:pt x="1128" y="390"/>
                      <a:pt x="9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" name="AutoShape 13">
                <a:extLst>
                  <a:ext uri="{FF2B5EF4-FFF2-40B4-BE49-F238E27FC236}">
                    <a16:creationId xmlns:a16="http://schemas.microsoft.com/office/drawing/2014/main" id="{91AA5202-5B1F-5C36-7510-3BA8B8F24F56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553" y="1469"/>
                <a:ext cx="1281" cy="13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52" name="Freeform 18">
                <a:extLst>
                  <a:ext uri="{FF2B5EF4-FFF2-40B4-BE49-F238E27FC236}">
                    <a16:creationId xmlns:a16="http://schemas.microsoft.com/office/drawing/2014/main" id="{09DCC8BB-A58B-2A38-5D84-3CCA204DF2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1" y="1404"/>
                <a:ext cx="952" cy="1015"/>
              </a:xfrm>
              <a:custGeom>
                <a:avLst/>
                <a:gdLst>
                  <a:gd name="T0" fmla="*/ 1175 w 1699"/>
                  <a:gd name="T1" fmla="*/ 1802 h 1802"/>
                  <a:gd name="T2" fmla="*/ 1384 w 1699"/>
                  <a:gd name="T3" fmla="*/ 459 h 1802"/>
                  <a:gd name="T4" fmla="*/ 0 w 1699"/>
                  <a:gd name="T5" fmla="*/ 319 h 1802"/>
                  <a:gd name="T6" fmla="*/ 1127 w 1699"/>
                  <a:gd name="T7" fmla="*/ 653 h 1802"/>
                  <a:gd name="T8" fmla="*/ 1213 w 1699"/>
                  <a:gd name="T9" fmla="*/ 1725 h 1802"/>
                  <a:gd name="T10" fmla="*/ 1193 w 1699"/>
                  <a:gd name="T11" fmla="*/ 1774 h 1802"/>
                  <a:gd name="T12" fmla="*/ 1175 w 1699"/>
                  <a:gd name="T13" fmla="*/ 1802 h 1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99" h="1802">
                    <a:moveTo>
                      <a:pt x="1175" y="1802"/>
                    </a:moveTo>
                    <a:cubicBezTo>
                      <a:pt x="1582" y="1483"/>
                      <a:pt x="1699" y="861"/>
                      <a:pt x="1384" y="459"/>
                    </a:cubicBezTo>
                    <a:cubicBezTo>
                      <a:pt x="1069" y="58"/>
                      <a:pt x="406" y="0"/>
                      <a:pt x="0" y="319"/>
                    </a:cubicBezTo>
                    <a:cubicBezTo>
                      <a:pt x="426" y="160"/>
                      <a:pt x="887" y="359"/>
                      <a:pt x="1127" y="653"/>
                    </a:cubicBezTo>
                    <a:cubicBezTo>
                      <a:pt x="1361" y="940"/>
                      <a:pt x="1306" y="1376"/>
                      <a:pt x="1213" y="1725"/>
                    </a:cubicBezTo>
                    <a:cubicBezTo>
                      <a:pt x="1208" y="1742"/>
                      <a:pt x="1202" y="1758"/>
                      <a:pt x="1193" y="1774"/>
                    </a:cubicBezTo>
                    <a:lnTo>
                      <a:pt x="1175" y="1802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</p:grpSp>
      <p:sp>
        <p:nvSpPr>
          <p:cNvPr id="65" name="Freeform 8">
            <a:extLst>
              <a:ext uri="{FF2B5EF4-FFF2-40B4-BE49-F238E27FC236}">
                <a16:creationId xmlns:a16="http://schemas.microsoft.com/office/drawing/2014/main" id="{0F701D67-ADC3-C51F-0FBB-0E6AAB397F33}"/>
              </a:ext>
            </a:extLst>
          </p:cNvPr>
          <p:cNvSpPr>
            <a:spLocks/>
          </p:cNvSpPr>
          <p:nvPr/>
        </p:nvSpPr>
        <p:spPr bwMode="auto">
          <a:xfrm>
            <a:off x="7029451" y="-766763"/>
            <a:ext cx="5162550" cy="2827338"/>
          </a:xfrm>
          <a:custGeom>
            <a:avLst/>
            <a:gdLst>
              <a:gd name="T0" fmla="*/ 1928 w 1928"/>
              <a:gd name="T1" fmla="*/ 844 h 1051"/>
              <a:gd name="T2" fmla="*/ 128 w 1928"/>
              <a:gd name="T3" fmla="*/ 876 h 1051"/>
              <a:gd name="T4" fmla="*/ 768 w 1928"/>
              <a:gd name="T5" fmla="*/ 360 h 1051"/>
              <a:gd name="T6" fmla="*/ 1924 w 1928"/>
              <a:gd name="T7" fmla="*/ 420 h 1051"/>
              <a:gd name="T8" fmla="*/ 1928 w 1928"/>
              <a:gd name="T9" fmla="*/ 844 h 10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8" h="1051">
                <a:moveTo>
                  <a:pt x="1928" y="844"/>
                </a:moveTo>
                <a:cubicBezTo>
                  <a:pt x="1908" y="833"/>
                  <a:pt x="768" y="0"/>
                  <a:pt x="128" y="876"/>
                </a:cubicBezTo>
                <a:cubicBezTo>
                  <a:pt x="0" y="1051"/>
                  <a:pt x="337" y="496"/>
                  <a:pt x="768" y="360"/>
                </a:cubicBezTo>
                <a:cubicBezTo>
                  <a:pt x="1136" y="244"/>
                  <a:pt x="1508" y="260"/>
                  <a:pt x="1924" y="420"/>
                </a:cubicBezTo>
                <a:lnTo>
                  <a:pt x="1928" y="84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7151364-2E16-72A4-085A-423814EAFDD4}"/>
              </a:ext>
            </a:extLst>
          </p:cNvPr>
          <p:cNvSpPr txBox="1">
            <a:spLocks/>
          </p:cNvSpPr>
          <p:nvPr/>
        </p:nvSpPr>
        <p:spPr>
          <a:xfrm>
            <a:off x="3040157" y="245632"/>
            <a:ext cx="7704667" cy="1981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Professional Mannerisms During Zoom Meetings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88F6B5C-BCAD-B857-7EFC-99C1E942D09A}"/>
              </a:ext>
            </a:extLst>
          </p:cNvPr>
          <p:cNvSpPr txBox="1">
            <a:spLocks/>
          </p:cNvSpPr>
          <p:nvPr/>
        </p:nvSpPr>
        <p:spPr>
          <a:xfrm>
            <a:off x="2915642" y="1564105"/>
            <a:ext cx="8891466" cy="478856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- Avoid Eating and Drinking: Eating during a meeting can be distracting and unprofessional.</a:t>
            </a:r>
          </a:p>
          <a:p>
            <a:r>
              <a:rPr lang="en-US"/>
              <a:t>- Phone Calls: Mute yourself and turn off your camera if you must take a call.</a:t>
            </a:r>
          </a:p>
          <a:p>
            <a:r>
              <a:rPr lang="en-US"/>
              <a:t>- Avoid Distracting Movements: Refrain from fidgeting or adjusting your appearance.</a:t>
            </a:r>
          </a:p>
          <a:p>
            <a:r>
              <a:rPr lang="en-US"/>
              <a:t>- Avoid Grooming Behaviors: Avoid actions like picking your nose or adjusting your hair.</a:t>
            </a:r>
          </a:p>
          <a:p>
            <a:r>
              <a:rPr lang="en-US"/>
              <a:t>- Minimize Background Noise: Stay in a quiet room and keep your microphone muted.</a:t>
            </a:r>
          </a:p>
          <a:p>
            <a:r>
              <a:rPr lang="en-US"/>
              <a:t>- Be Mindful of Your Facial Expressions: Keep expressions professional and appropriate.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27D841-FC3D-43D4-46E7-CCA757581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3525" y="457199"/>
            <a:ext cx="3756343" cy="375634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724890-50D2-D93E-425B-95BD60861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830610-E9BE-8D67-0D66-8709351E4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CF456-40F5-4E05-9AB1-CE594D84E39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55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8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7961C-D2DA-BB05-35DC-234FFBB5F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ight Triangle 35">
            <a:extLst>
              <a:ext uri="{FF2B5EF4-FFF2-40B4-BE49-F238E27FC236}">
                <a16:creationId xmlns:a16="http://schemas.microsoft.com/office/drawing/2014/main" id="{B4CF23E7-5476-C297-2EDE-03155046ADBF}"/>
              </a:ext>
            </a:extLst>
          </p:cNvPr>
          <p:cNvSpPr/>
          <p:nvPr/>
        </p:nvSpPr>
        <p:spPr>
          <a:xfrm>
            <a:off x="-10865" y="78123"/>
            <a:ext cx="12192000" cy="6858000"/>
          </a:xfrm>
          <a:custGeom>
            <a:avLst/>
            <a:gdLst>
              <a:gd name="connsiteX0" fmla="*/ 0 w 12192000"/>
              <a:gd name="connsiteY0" fmla="*/ 6858000 h 6858000"/>
              <a:gd name="connsiteX1" fmla="*/ 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6858000"/>
                </a:moveTo>
                <a:lnTo>
                  <a:pt x="0" y="0"/>
                </a:lnTo>
                <a:cubicBezTo>
                  <a:pt x="3340100" y="5156200"/>
                  <a:pt x="5827485" y="6647906"/>
                  <a:pt x="12192000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E1E6539-9BB3-5637-5BF2-249855CD680B}"/>
              </a:ext>
            </a:extLst>
          </p:cNvPr>
          <p:cNvGrpSpPr/>
          <p:nvPr/>
        </p:nvGrpSpPr>
        <p:grpSpPr>
          <a:xfrm>
            <a:off x="529316" y="813000"/>
            <a:ext cx="2466893" cy="2493919"/>
            <a:chOff x="529316" y="813000"/>
            <a:chExt cx="2466893" cy="2493919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18BB763B-2F29-EAF4-C077-CCD2165D85D2}"/>
                </a:ext>
              </a:extLst>
            </p:cNvPr>
            <p:cNvGrpSpPr/>
            <p:nvPr/>
          </p:nvGrpSpPr>
          <p:grpSpPr>
            <a:xfrm>
              <a:off x="1088263" y="1123550"/>
              <a:ext cx="1860612" cy="1928701"/>
              <a:chOff x="1796988" y="1165635"/>
              <a:chExt cx="2872767" cy="2977896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B77D5BEC-F069-3979-0707-074130ECB83B}"/>
                  </a:ext>
                </a:extLst>
              </p:cNvPr>
              <p:cNvSpPr/>
              <p:nvPr/>
            </p:nvSpPr>
            <p:spPr>
              <a:xfrm>
                <a:off x="2089359" y="1339616"/>
                <a:ext cx="2580396" cy="2580396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dirty="0">
                    <a:solidFill>
                      <a:schemeClr val="accent1"/>
                    </a:solidFill>
                    <a:latin typeface="Arial Black" panose="020B0A04020102020204" pitchFamily="34" charset="0"/>
                  </a:rPr>
                  <a:t>?</a:t>
                </a:r>
              </a:p>
            </p:txBody>
          </p:sp>
          <p:grpSp>
            <p:nvGrpSpPr>
              <p:cNvPr id="12" name="Group 14">
                <a:extLst>
                  <a:ext uri="{FF2B5EF4-FFF2-40B4-BE49-F238E27FC236}">
                    <a16:creationId xmlns:a16="http://schemas.microsoft.com/office/drawing/2014/main" id="{E8F60147-0A83-8753-9485-F772609D7611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10800000">
                <a:off x="1796988" y="1165635"/>
                <a:ext cx="2833505" cy="2977896"/>
                <a:chOff x="553" y="1404"/>
                <a:chExt cx="1368" cy="1472"/>
              </a:xfrm>
            </p:grpSpPr>
            <p:sp>
              <p:nvSpPr>
                <p:cNvPr id="14" name="Freeform 15">
                  <a:extLst>
                    <a:ext uri="{FF2B5EF4-FFF2-40B4-BE49-F238E27FC236}">
                      <a16:creationId xmlns:a16="http://schemas.microsoft.com/office/drawing/2014/main" id="{FC713521-DA40-DBC1-2BCD-2FB86D4A8A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7" y="1535"/>
                  <a:ext cx="974" cy="1341"/>
                </a:xfrm>
                <a:custGeom>
                  <a:avLst/>
                  <a:gdLst>
                    <a:gd name="T0" fmla="*/ 911 w 1738"/>
                    <a:gd name="T1" fmla="*/ 0 h 2381"/>
                    <a:gd name="T2" fmla="*/ 1486 w 1738"/>
                    <a:gd name="T3" fmla="*/ 1506 h 2381"/>
                    <a:gd name="T4" fmla="*/ 0 w 1738"/>
                    <a:gd name="T5" fmla="*/ 2140 h 2381"/>
                    <a:gd name="T6" fmla="*/ 1129 w 1738"/>
                    <a:gd name="T7" fmla="*/ 1364 h 2381"/>
                    <a:gd name="T8" fmla="*/ 911 w 1738"/>
                    <a:gd name="T9" fmla="*/ 0 h 23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38" h="2381">
                      <a:moveTo>
                        <a:pt x="911" y="0"/>
                      </a:moveTo>
                      <a:cubicBezTo>
                        <a:pt x="1480" y="241"/>
                        <a:pt x="1738" y="915"/>
                        <a:pt x="1486" y="1506"/>
                      </a:cubicBezTo>
                      <a:cubicBezTo>
                        <a:pt x="1235" y="2097"/>
                        <a:pt x="569" y="2381"/>
                        <a:pt x="0" y="2140"/>
                      </a:cubicBezTo>
                      <a:cubicBezTo>
                        <a:pt x="546" y="2182"/>
                        <a:pt x="934" y="1800"/>
                        <a:pt x="1129" y="1364"/>
                      </a:cubicBezTo>
                      <a:cubicBezTo>
                        <a:pt x="1324" y="927"/>
                        <a:pt x="1128" y="390"/>
                        <a:pt x="911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5" name="AutoShape 13">
                  <a:extLst>
                    <a:ext uri="{FF2B5EF4-FFF2-40B4-BE49-F238E27FC236}">
                      <a16:creationId xmlns:a16="http://schemas.microsoft.com/office/drawing/2014/main" id="{360E59D7-63F7-FBFB-E1A2-0A061A13DA2E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553" y="1469"/>
                  <a:ext cx="1281" cy="13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dirty="0"/>
                </a:p>
              </p:txBody>
            </p:sp>
            <p:sp>
              <p:nvSpPr>
                <p:cNvPr id="40" name="Freeform 18">
                  <a:extLst>
                    <a:ext uri="{FF2B5EF4-FFF2-40B4-BE49-F238E27FC236}">
                      <a16:creationId xmlns:a16="http://schemas.microsoft.com/office/drawing/2014/main" id="{A5B6E9BE-81CB-81FE-B043-6331FC892B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1" y="1404"/>
                  <a:ext cx="952" cy="1015"/>
                </a:xfrm>
                <a:custGeom>
                  <a:avLst/>
                  <a:gdLst>
                    <a:gd name="T0" fmla="*/ 1175 w 1699"/>
                    <a:gd name="T1" fmla="*/ 1802 h 1802"/>
                    <a:gd name="T2" fmla="*/ 1384 w 1699"/>
                    <a:gd name="T3" fmla="*/ 459 h 1802"/>
                    <a:gd name="T4" fmla="*/ 0 w 1699"/>
                    <a:gd name="T5" fmla="*/ 319 h 1802"/>
                    <a:gd name="T6" fmla="*/ 1127 w 1699"/>
                    <a:gd name="T7" fmla="*/ 653 h 1802"/>
                    <a:gd name="T8" fmla="*/ 1213 w 1699"/>
                    <a:gd name="T9" fmla="*/ 1725 h 1802"/>
                    <a:gd name="T10" fmla="*/ 1193 w 1699"/>
                    <a:gd name="T11" fmla="*/ 1774 h 1802"/>
                    <a:gd name="T12" fmla="*/ 1175 w 1699"/>
                    <a:gd name="T13" fmla="*/ 1802 h 18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99" h="1802">
                      <a:moveTo>
                        <a:pt x="1175" y="1802"/>
                      </a:moveTo>
                      <a:cubicBezTo>
                        <a:pt x="1582" y="1483"/>
                        <a:pt x="1699" y="861"/>
                        <a:pt x="1384" y="459"/>
                      </a:cubicBezTo>
                      <a:cubicBezTo>
                        <a:pt x="1069" y="58"/>
                        <a:pt x="406" y="0"/>
                        <a:pt x="0" y="319"/>
                      </a:cubicBezTo>
                      <a:cubicBezTo>
                        <a:pt x="426" y="160"/>
                        <a:pt x="887" y="359"/>
                        <a:pt x="1127" y="653"/>
                      </a:cubicBezTo>
                      <a:cubicBezTo>
                        <a:pt x="1361" y="940"/>
                        <a:pt x="1306" y="1376"/>
                        <a:pt x="1213" y="1725"/>
                      </a:cubicBezTo>
                      <a:cubicBezTo>
                        <a:pt x="1208" y="1742"/>
                        <a:pt x="1202" y="1758"/>
                        <a:pt x="1193" y="1774"/>
                      </a:cubicBezTo>
                      <a:lnTo>
                        <a:pt x="1175" y="180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dirty="0"/>
                </a:p>
              </p:txBody>
            </p:sp>
          </p:grpSp>
        </p:grpSp>
        <p:grpSp>
          <p:nvGrpSpPr>
            <p:cNvPr id="49" name="Group 14">
              <a:extLst>
                <a:ext uri="{FF2B5EF4-FFF2-40B4-BE49-F238E27FC236}">
                  <a16:creationId xmlns:a16="http://schemas.microsoft.com/office/drawing/2014/main" id="{514B4EF7-FAC8-4E71-4BFD-57CBC4F7F65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147124" flipH="1">
              <a:off x="529316" y="813000"/>
              <a:ext cx="2466893" cy="2493919"/>
              <a:chOff x="553" y="1404"/>
              <a:chExt cx="1368" cy="1472"/>
            </a:xfrm>
          </p:grpSpPr>
          <p:sp>
            <p:nvSpPr>
              <p:cNvPr id="50" name="Freeform 15">
                <a:extLst>
                  <a:ext uri="{FF2B5EF4-FFF2-40B4-BE49-F238E27FC236}">
                    <a16:creationId xmlns:a16="http://schemas.microsoft.com/office/drawing/2014/main" id="{C4F867E0-47CA-26BA-EEEF-AED2F8F9FA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7" y="1535"/>
                <a:ext cx="974" cy="1341"/>
              </a:xfrm>
              <a:custGeom>
                <a:avLst/>
                <a:gdLst>
                  <a:gd name="T0" fmla="*/ 911 w 1738"/>
                  <a:gd name="T1" fmla="*/ 0 h 2381"/>
                  <a:gd name="T2" fmla="*/ 1486 w 1738"/>
                  <a:gd name="T3" fmla="*/ 1506 h 2381"/>
                  <a:gd name="T4" fmla="*/ 0 w 1738"/>
                  <a:gd name="T5" fmla="*/ 2140 h 2381"/>
                  <a:gd name="T6" fmla="*/ 1129 w 1738"/>
                  <a:gd name="T7" fmla="*/ 1364 h 2381"/>
                  <a:gd name="T8" fmla="*/ 911 w 1738"/>
                  <a:gd name="T9" fmla="*/ 0 h 2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38" h="2381">
                    <a:moveTo>
                      <a:pt x="911" y="0"/>
                    </a:moveTo>
                    <a:cubicBezTo>
                      <a:pt x="1480" y="241"/>
                      <a:pt x="1738" y="915"/>
                      <a:pt x="1486" y="1506"/>
                    </a:cubicBezTo>
                    <a:cubicBezTo>
                      <a:pt x="1235" y="2097"/>
                      <a:pt x="569" y="2381"/>
                      <a:pt x="0" y="2140"/>
                    </a:cubicBezTo>
                    <a:cubicBezTo>
                      <a:pt x="546" y="2182"/>
                      <a:pt x="934" y="1800"/>
                      <a:pt x="1129" y="1364"/>
                    </a:cubicBezTo>
                    <a:cubicBezTo>
                      <a:pt x="1324" y="927"/>
                      <a:pt x="1128" y="390"/>
                      <a:pt x="9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" name="AutoShape 13">
                <a:extLst>
                  <a:ext uri="{FF2B5EF4-FFF2-40B4-BE49-F238E27FC236}">
                    <a16:creationId xmlns:a16="http://schemas.microsoft.com/office/drawing/2014/main" id="{4614A9EC-C5AD-AFC8-814D-0EEA565B5081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553" y="1469"/>
                <a:ext cx="1281" cy="13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52" name="Freeform 18">
                <a:extLst>
                  <a:ext uri="{FF2B5EF4-FFF2-40B4-BE49-F238E27FC236}">
                    <a16:creationId xmlns:a16="http://schemas.microsoft.com/office/drawing/2014/main" id="{3C974804-4F6E-EF1A-02D6-7AC17402A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1" y="1404"/>
                <a:ext cx="952" cy="1015"/>
              </a:xfrm>
              <a:custGeom>
                <a:avLst/>
                <a:gdLst>
                  <a:gd name="T0" fmla="*/ 1175 w 1699"/>
                  <a:gd name="T1" fmla="*/ 1802 h 1802"/>
                  <a:gd name="T2" fmla="*/ 1384 w 1699"/>
                  <a:gd name="T3" fmla="*/ 459 h 1802"/>
                  <a:gd name="T4" fmla="*/ 0 w 1699"/>
                  <a:gd name="T5" fmla="*/ 319 h 1802"/>
                  <a:gd name="T6" fmla="*/ 1127 w 1699"/>
                  <a:gd name="T7" fmla="*/ 653 h 1802"/>
                  <a:gd name="T8" fmla="*/ 1213 w 1699"/>
                  <a:gd name="T9" fmla="*/ 1725 h 1802"/>
                  <a:gd name="T10" fmla="*/ 1193 w 1699"/>
                  <a:gd name="T11" fmla="*/ 1774 h 1802"/>
                  <a:gd name="T12" fmla="*/ 1175 w 1699"/>
                  <a:gd name="T13" fmla="*/ 1802 h 1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99" h="1802">
                    <a:moveTo>
                      <a:pt x="1175" y="1802"/>
                    </a:moveTo>
                    <a:cubicBezTo>
                      <a:pt x="1582" y="1483"/>
                      <a:pt x="1699" y="861"/>
                      <a:pt x="1384" y="459"/>
                    </a:cubicBezTo>
                    <a:cubicBezTo>
                      <a:pt x="1069" y="58"/>
                      <a:pt x="406" y="0"/>
                      <a:pt x="0" y="319"/>
                    </a:cubicBezTo>
                    <a:cubicBezTo>
                      <a:pt x="426" y="160"/>
                      <a:pt x="887" y="359"/>
                      <a:pt x="1127" y="653"/>
                    </a:cubicBezTo>
                    <a:cubicBezTo>
                      <a:pt x="1361" y="940"/>
                      <a:pt x="1306" y="1376"/>
                      <a:pt x="1213" y="1725"/>
                    </a:cubicBezTo>
                    <a:cubicBezTo>
                      <a:pt x="1208" y="1742"/>
                      <a:pt x="1202" y="1758"/>
                      <a:pt x="1193" y="1774"/>
                    </a:cubicBezTo>
                    <a:lnTo>
                      <a:pt x="1175" y="1802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C92F67E-BF45-8378-1D37-F80C1AFD7524}"/>
              </a:ext>
            </a:extLst>
          </p:cNvPr>
          <p:cNvGrpSpPr/>
          <p:nvPr/>
        </p:nvGrpSpPr>
        <p:grpSpPr>
          <a:xfrm>
            <a:off x="3093299" y="3627856"/>
            <a:ext cx="2466893" cy="2493919"/>
            <a:chOff x="3093299" y="3627856"/>
            <a:chExt cx="2466893" cy="2493919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965FA7D5-FBD0-4085-7072-D719260345AC}"/>
                </a:ext>
              </a:extLst>
            </p:cNvPr>
            <p:cNvGrpSpPr/>
            <p:nvPr/>
          </p:nvGrpSpPr>
          <p:grpSpPr>
            <a:xfrm>
              <a:off x="3622322" y="3926507"/>
              <a:ext cx="1860612" cy="1928701"/>
              <a:chOff x="1796988" y="1165635"/>
              <a:chExt cx="2872767" cy="2977896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B0D26EFD-ECA3-9C8D-6A75-2F6847E2A945}"/>
                  </a:ext>
                </a:extLst>
              </p:cNvPr>
              <p:cNvSpPr/>
              <p:nvPr/>
            </p:nvSpPr>
            <p:spPr>
              <a:xfrm>
                <a:off x="2089359" y="1339616"/>
                <a:ext cx="2580396" cy="258039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!</a:t>
                </a:r>
              </a:p>
            </p:txBody>
          </p:sp>
          <p:grpSp>
            <p:nvGrpSpPr>
              <p:cNvPr id="57" name="Group 14">
                <a:extLst>
                  <a:ext uri="{FF2B5EF4-FFF2-40B4-BE49-F238E27FC236}">
                    <a16:creationId xmlns:a16="http://schemas.microsoft.com/office/drawing/2014/main" id="{CC775B51-BEB4-1FE4-F0EF-725F4DC9B4BB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10800000">
                <a:off x="1796988" y="1165635"/>
                <a:ext cx="2833505" cy="2977896"/>
                <a:chOff x="553" y="1404"/>
                <a:chExt cx="1368" cy="1472"/>
              </a:xfrm>
            </p:grpSpPr>
            <p:sp>
              <p:nvSpPr>
                <p:cNvPr id="58" name="Freeform 15">
                  <a:extLst>
                    <a:ext uri="{FF2B5EF4-FFF2-40B4-BE49-F238E27FC236}">
                      <a16:creationId xmlns:a16="http://schemas.microsoft.com/office/drawing/2014/main" id="{EBFC3D9B-53F4-07D4-3C05-749CD781A9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7" y="1535"/>
                  <a:ext cx="974" cy="1341"/>
                </a:xfrm>
                <a:custGeom>
                  <a:avLst/>
                  <a:gdLst>
                    <a:gd name="T0" fmla="*/ 911 w 1738"/>
                    <a:gd name="T1" fmla="*/ 0 h 2381"/>
                    <a:gd name="T2" fmla="*/ 1486 w 1738"/>
                    <a:gd name="T3" fmla="*/ 1506 h 2381"/>
                    <a:gd name="T4" fmla="*/ 0 w 1738"/>
                    <a:gd name="T5" fmla="*/ 2140 h 2381"/>
                    <a:gd name="T6" fmla="*/ 1129 w 1738"/>
                    <a:gd name="T7" fmla="*/ 1364 h 2381"/>
                    <a:gd name="T8" fmla="*/ 911 w 1738"/>
                    <a:gd name="T9" fmla="*/ 0 h 23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38" h="2381">
                      <a:moveTo>
                        <a:pt x="911" y="0"/>
                      </a:moveTo>
                      <a:cubicBezTo>
                        <a:pt x="1480" y="241"/>
                        <a:pt x="1738" y="915"/>
                        <a:pt x="1486" y="1506"/>
                      </a:cubicBezTo>
                      <a:cubicBezTo>
                        <a:pt x="1235" y="2097"/>
                        <a:pt x="569" y="2381"/>
                        <a:pt x="0" y="2140"/>
                      </a:cubicBezTo>
                      <a:cubicBezTo>
                        <a:pt x="546" y="2182"/>
                        <a:pt x="934" y="1800"/>
                        <a:pt x="1129" y="1364"/>
                      </a:cubicBezTo>
                      <a:cubicBezTo>
                        <a:pt x="1324" y="927"/>
                        <a:pt x="1128" y="390"/>
                        <a:pt x="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9" name="AutoShape 13">
                  <a:extLst>
                    <a:ext uri="{FF2B5EF4-FFF2-40B4-BE49-F238E27FC236}">
                      <a16:creationId xmlns:a16="http://schemas.microsoft.com/office/drawing/2014/main" id="{EBDC9B37-AD8F-6708-FFED-82FE444E0200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553" y="1469"/>
                  <a:ext cx="1281" cy="13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dirty="0"/>
                </a:p>
              </p:txBody>
            </p:sp>
            <p:sp>
              <p:nvSpPr>
                <p:cNvPr id="60" name="Freeform 18">
                  <a:extLst>
                    <a:ext uri="{FF2B5EF4-FFF2-40B4-BE49-F238E27FC236}">
                      <a16:creationId xmlns:a16="http://schemas.microsoft.com/office/drawing/2014/main" id="{5A9D905C-D718-115B-CD4E-2018449C8B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1" y="1404"/>
                  <a:ext cx="952" cy="1015"/>
                </a:xfrm>
                <a:custGeom>
                  <a:avLst/>
                  <a:gdLst>
                    <a:gd name="T0" fmla="*/ 1175 w 1699"/>
                    <a:gd name="T1" fmla="*/ 1802 h 1802"/>
                    <a:gd name="T2" fmla="*/ 1384 w 1699"/>
                    <a:gd name="T3" fmla="*/ 459 h 1802"/>
                    <a:gd name="T4" fmla="*/ 0 w 1699"/>
                    <a:gd name="T5" fmla="*/ 319 h 1802"/>
                    <a:gd name="T6" fmla="*/ 1127 w 1699"/>
                    <a:gd name="T7" fmla="*/ 653 h 1802"/>
                    <a:gd name="T8" fmla="*/ 1213 w 1699"/>
                    <a:gd name="T9" fmla="*/ 1725 h 1802"/>
                    <a:gd name="T10" fmla="*/ 1193 w 1699"/>
                    <a:gd name="T11" fmla="*/ 1774 h 1802"/>
                    <a:gd name="T12" fmla="*/ 1175 w 1699"/>
                    <a:gd name="T13" fmla="*/ 1802 h 18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99" h="1802">
                      <a:moveTo>
                        <a:pt x="1175" y="1802"/>
                      </a:moveTo>
                      <a:cubicBezTo>
                        <a:pt x="1582" y="1483"/>
                        <a:pt x="1699" y="861"/>
                        <a:pt x="1384" y="459"/>
                      </a:cubicBezTo>
                      <a:cubicBezTo>
                        <a:pt x="1069" y="58"/>
                        <a:pt x="406" y="0"/>
                        <a:pt x="0" y="319"/>
                      </a:cubicBezTo>
                      <a:cubicBezTo>
                        <a:pt x="426" y="160"/>
                        <a:pt x="887" y="359"/>
                        <a:pt x="1127" y="653"/>
                      </a:cubicBezTo>
                      <a:cubicBezTo>
                        <a:pt x="1361" y="940"/>
                        <a:pt x="1306" y="1376"/>
                        <a:pt x="1213" y="1725"/>
                      </a:cubicBezTo>
                      <a:cubicBezTo>
                        <a:pt x="1208" y="1742"/>
                        <a:pt x="1202" y="1758"/>
                        <a:pt x="1193" y="1774"/>
                      </a:cubicBezTo>
                      <a:lnTo>
                        <a:pt x="1175" y="1802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dirty="0"/>
                </a:p>
              </p:txBody>
            </p:sp>
          </p:grpSp>
        </p:grpSp>
        <p:grpSp>
          <p:nvGrpSpPr>
            <p:cNvPr id="61" name="Group 14">
              <a:extLst>
                <a:ext uri="{FF2B5EF4-FFF2-40B4-BE49-F238E27FC236}">
                  <a16:creationId xmlns:a16="http://schemas.microsoft.com/office/drawing/2014/main" id="{84F48A49-F222-6267-BB15-EDFC6CD927D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147124" flipH="1">
              <a:off x="3093299" y="3627856"/>
              <a:ext cx="2466893" cy="2493919"/>
              <a:chOff x="553" y="1404"/>
              <a:chExt cx="1368" cy="1472"/>
            </a:xfrm>
          </p:grpSpPr>
          <p:sp>
            <p:nvSpPr>
              <p:cNvPr id="62" name="Freeform 15">
                <a:extLst>
                  <a:ext uri="{FF2B5EF4-FFF2-40B4-BE49-F238E27FC236}">
                    <a16:creationId xmlns:a16="http://schemas.microsoft.com/office/drawing/2014/main" id="{EAD13A48-EAFA-D530-D69B-5C9658501D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7" y="1535"/>
                <a:ext cx="974" cy="1341"/>
              </a:xfrm>
              <a:custGeom>
                <a:avLst/>
                <a:gdLst>
                  <a:gd name="T0" fmla="*/ 911 w 1738"/>
                  <a:gd name="T1" fmla="*/ 0 h 2381"/>
                  <a:gd name="T2" fmla="*/ 1486 w 1738"/>
                  <a:gd name="T3" fmla="*/ 1506 h 2381"/>
                  <a:gd name="T4" fmla="*/ 0 w 1738"/>
                  <a:gd name="T5" fmla="*/ 2140 h 2381"/>
                  <a:gd name="T6" fmla="*/ 1129 w 1738"/>
                  <a:gd name="T7" fmla="*/ 1364 h 2381"/>
                  <a:gd name="T8" fmla="*/ 911 w 1738"/>
                  <a:gd name="T9" fmla="*/ 0 h 2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38" h="2381">
                    <a:moveTo>
                      <a:pt x="911" y="0"/>
                    </a:moveTo>
                    <a:cubicBezTo>
                      <a:pt x="1480" y="241"/>
                      <a:pt x="1738" y="915"/>
                      <a:pt x="1486" y="1506"/>
                    </a:cubicBezTo>
                    <a:cubicBezTo>
                      <a:pt x="1235" y="2097"/>
                      <a:pt x="569" y="2381"/>
                      <a:pt x="0" y="2140"/>
                    </a:cubicBezTo>
                    <a:cubicBezTo>
                      <a:pt x="546" y="2182"/>
                      <a:pt x="934" y="1800"/>
                      <a:pt x="1129" y="1364"/>
                    </a:cubicBezTo>
                    <a:cubicBezTo>
                      <a:pt x="1324" y="927"/>
                      <a:pt x="1128" y="390"/>
                      <a:pt x="9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" name="AutoShape 13">
                <a:extLst>
                  <a:ext uri="{FF2B5EF4-FFF2-40B4-BE49-F238E27FC236}">
                    <a16:creationId xmlns:a16="http://schemas.microsoft.com/office/drawing/2014/main" id="{4729C07C-5CA7-3183-AC74-A36AF7242BE0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553" y="1469"/>
                <a:ext cx="1281" cy="13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64" name="Freeform 18">
                <a:extLst>
                  <a:ext uri="{FF2B5EF4-FFF2-40B4-BE49-F238E27FC236}">
                    <a16:creationId xmlns:a16="http://schemas.microsoft.com/office/drawing/2014/main" id="{5E76FA86-5745-9C97-150A-8AC81BC587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1" y="1404"/>
                <a:ext cx="952" cy="1015"/>
              </a:xfrm>
              <a:custGeom>
                <a:avLst/>
                <a:gdLst>
                  <a:gd name="T0" fmla="*/ 1175 w 1699"/>
                  <a:gd name="T1" fmla="*/ 1802 h 1802"/>
                  <a:gd name="T2" fmla="*/ 1384 w 1699"/>
                  <a:gd name="T3" fmla="*/ 459 h 1802"/>
                  <a:gd name="T4" fmla="*/ 0 w 1699"/>
                  <a:gd name="T5" fmla="*/ 319 h 1802"/>
                  <a:gd name="T6" fmla="*/ 1127 w 1699"/>
                  <a:gd name="T7" fmla="*/ 653 h 1802"/>
                  <a:gd name="T8" fmla="*/ 1213 w 1699"/>
                  <a:gd name="T9" fmla="*/ 1725 h 1802"/>
                  <a:gd name="T10" fmla="*/ 1193 w 1699"/>
                  <a:gd name="T11" fmla="*/ 1774 h 1802"/>
                  <a:gd name="T12" fmla="*/ 1175 w 1699"/>
                  <a:gd name="T13" fmla="*/ 1802 h 1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99" h="1802">
                    <a:moveTo>
                      <a:pt x="1175" y="1802"/>
                    </a:moveTo>
                    <a:cubicBezTo>
                      <a:pt x="1582" y="1483"/>
                      <a:pt x="1699" y="861"/>
                      <a:pt x="1384" y="459"/>
                    </a:cubicBezTo>
                    <a:cubicBezTo>
                      <a:pt x="1069" y="58"/>
                      <a:pt x="406" y="0"/>
                      <a:pt x="0" y="319"/>
                    </a:cubicBezTo>
                    <a:cubicBezTo>
                      <a:pt x="426" y="160"/>
                      <a:pt x="887" y="359"/>
                      <a:pt x="1127" y="653"/>
                    </a:cubicBezTo>
                    <a:cubicBezTo>
                      <a:pt x="1361" y="940"/>
                      <a:pt x="1306" y="1376"/>
                      <a:pt x="1213" y="1725"/>
                    </a:cubicBezTo>
                    <a:cubicBezTo>
                      <a:pt x="1208" y="1742"/>
                      <a:pt x="1202" y="1758"/>
                      <a:pt x="1193" y="1774"/>
                    </a:cubicBezTo>
                    <a:lnTo>
                      <a:pt x="1175" y="1802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</p:grpSp>
      <p:sp>
        <p:nvSpPr>
          <p:cNvPr id="65" name="Freeform 8">
            <a:extLst>
              <a:ext uri="{FF2B5EF4-FFF2-40B4-BE49-F238E27FC236}">
                <a16:creationId xmlns:a16="http://schemas.microsoft.com/office/drawing/2014/main" id="{3142BFB1-3AC0-3811-731A-EFE12FF7A1B2}"/>
              </a:ext>
            </a:extLst>
          </p:cNvPr>
          <p:cNvSpPr>
            <a:spLocks/>
          </p:cNvSpPr>
          <p:nvPr/>
        </p:nvSpPr>
        <p:spPr bwMode="auto">
          <a:xfrm>
            <a:off x="7029451" y="-766763"/>
            <a:ext cx="5162550" cy="2827338"/>
          </a:xfrm>
          <a:custGeom>
            <a:avLst/>
            <a:gdLst>
              <a:gd name="T0" fmla="*/ 1928 w 1928"/>
              <a:gd name="T1" fmla="*/ 844 h 1051"/>
              <a:gd name="T2" fmla="*/ 128 w 1928"/>
              <a:gd name="T3" fmla="*/ 876 h 1051"/>
              <a:gd name="T4" fmla="*/ 768 w 1928"/>
              <a:gd name="T5" fmla="*/ 360 h 1051"/>
              <a:gd name="T6" fmla="*/ 1924 w 1928"/>
              <a:gd name="T7" fmla="*/ 420 h 1051"/>
              <a:gd name="T8" fmla="*/ 1928 w 1928"/>
              <a:gd name="T9" fmla="*/ 844 h 10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8" h="1051">
                <a:moveTo>
                  <a:pt x="1928" y="844"/>
                </a:moveTo>
                <a:cubicBezTo>
                  <a:pt x="1908" y="833"/>
                  <a:pt x="768" y="0"/>
                  <a:pt x="128" y="876"/>
                </a:cubicBezTo>
                <a:cubicBezTo>
                  <a:pt x="0" y="1051"/>
                  <a:pt x="337" y="496"/>
                  <a:pt x="768" y="360"/>
                </a:cubicBezTo>
                <a:cubicBezTo>
                  <a:pt x="1136" y="244"/>
                  <a:pt x="1508" y="260"/>
                  <a:pt x="1924" y="420"/>
                </a:cubicBezTo>
                <a:lnTo>
                  <a:pt x="1928" y="84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" name="1">
            <a:extLst>
              <a:ext uri="{FF2B5EF4-FFF2-40B4-BE49-F238E27FC236}">
                <a16:creationId xmlns:a16="http://schemas.microsoft.com/office/drawing/2014/main" id="{2AEC2B13-AED9-C68F-3C99-3534F22380B3}"/>
              </a:ext>
            </a:extLst>
          </p:cNvPr>
          <p:cNvSpPr/>
          <p:nvPr/>
        </p:nvSpPr>
        <p:spPr>
          <a:xfrm>
            <a:off x="3098262" y="1236232"/>
            <a:ext cx="6652240" cy="1712921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Common Questions about Zoom Etiquette</a:t>
            </a:r>
          </a:p>
        </p:txBody>
      </p:sp>
      <p:sp>
        <p:nvSpPr>
          <p:cNvPr id="47" name="2">
            <a:extLst>
              <a:ext uri="{FF2B5EF4-FFF2-40B4-BE49-F238E27FC236}">
                <a16:creationId xmlns:a16="http://schemas.microsoft.com/office/drawing/2014/main" id="{9E554006-0AC4-EE21-4B92-7D6BA783A447}"/>
              </a:ext>
            </a:extLst>
          </p:cNvPr>
          <p:cNvSpPr/>
          <p:nvPr/>
        </p:nvSpPr>
        <p:spPr>
          <a:xfrm>
            <a:off x="5699235" y="3888952"/>
            <a:ext cx="572001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272D2B"/>
              </a:buClr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What should I do if I experience technical difficulties during a meeting? Always inform the host and try to resolve the issue quickly without disrupting the flow of the meeting.</a:t>
            </a:r>
          </a:p>
          <a:p>
            <a:pPr>
              <a:buClr>
                <a:srgbClr val="272D2B"/>
              </a:buClr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9A1BB2-5C83-5ED3-A030-8BB850B50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877C6A-C932-C318-3F53-EF699218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CF456-40F5-4E05-9AB1-CE594D84E39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03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8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decel="57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45" grpId="0"/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5AB686D6-AF82-5B43-994D-8DF9A940D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22"/>
          <a:stretch/>
        </p:blipFill>
        <p:spPr>
          <a:xfrm>
            <a:off x="7841415" y="177868"/>
            <a:ext cx="4357912" cy="6481098"/>
          </a:xfrm>
          <a:custGeom>
            <a:avLst/>
            <a:gdLst>
              <a:gd name="connsiteX0" fmla="*/ 3240912 w 4357912"/>
              <a:gd name="connsiteY0" fmla="*/ 0 h 6481098"/>
              <a:gd name="connsiteX1" fmla="*/ 4204660 w 4357912"/>
              <a:gd name="connsiteY1" fmla="*/ 145689 h 6481098"/>
              <a:gd name="connsiteX2" fmla="*/ 4357912 w 4357912"/>
              <a:gd name="connsiteY2" fmla="*/ 201773 h 6481098"/>
              <a:gd name="connsiteX3" fmla="*/ 4357912 w 4357912"/>
              <a:gd name="connsiteY3" fmla="*/ 6279325 h 6481098"/>
              <a:gd name="connsiteX4" fmla="*/ 4204660 w 4357912"/>
              <a:gd name="connsiteY4" fmla="*/ 6335410 h 6481098"/>
              <a:gd name="connsiteX5" fmla="*/ 3240912 w 4357912"/>
              <a:gd name="connsiteY5" fmla="*/ 6481098 h 6481098"/>
              <a:gd name="connsiteX6" fmla="*/ 0 w 4357912"/>
              <a:gd name="connsiteY6" fmla="*/ 3240549 h 6481098"/>
              <a:gd name="connsiteX7" fmla="*/ 3240912 w 4357912"/>
              <a:gd name="connsiteY7" fmla="*/ 0 h 6481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57912" h="6481098">
                <a:moveTo>
                  <a:pt x="3240912" y="0"/>
                </a:moveTo>
                <a:cubicBezTo>
                  <a:pt x="3576519" y="0"/>
                  <a:pt x="3900212" y="51006"/>
                  <a:pt x="4204660" y="145689"/>
                </a:cubicBezTo>
                <a:lnTo>
                  <a:pt x="4357912" y="201773"/>
                </a:lnTo>
                <a:lnTo>
                  <a:pt x="4357912" y="6279325"/>
                </a:lnTo>
                <a:lnTo>
                  <a:pt x="4204660" y="6335410"/>
                </a:lnTo>
                <a:cubicBezTo>
                  <a:pt x="3900212" y="6430092"/>
                  <a:pt x="3576519" y="6481098"/>
                  <a:pt x="3240912" y="6481098"/>
                </a:cubicBezTo>
                <a:cubicBezTo>
                  <a:pt x="1451006" y="6481098"/>
                  <a:pt x="0" y="5030255"/>
                  <a:pt x="0" y="3240549"/>
                </a:cubicBezTo>
                <a:cubicBezTo>
                  <a:pt x="0" y="1450843"/>
                  <a:pt x="1451006" y="0"/>
                  <a:pt x="3240912" y="0"/>
                </a:cubicBezTo>
                <a:close/>
              </a:path>
            </a:pathLst>
          </a:cu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63543C52-4B42-2272-AA8C-0F7EBE2DD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6056" y="2122348"/>
            <a:ext cx="637231" cy="637231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E7CECE2E-E5C5-F841-67D2-0B01F0EFE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6056" y="4264330"/>
            <a:ext cx="637231" cy="637231"/>
          </a:xfrm>
          <a:prstGeom prst="rect">
            <a:avLst/>
          </a:prstGeom>
        </p:spPr>
      </p:pic>
      <p:sp>
        <p:nvSpPr>
          <p:cNvPr id="30" name="Freeform 5">
            <a:extLst>
              <a:ext uri="{FF2B5EF4-FFF2-40B4-BE49-F238E27FC236}">
                <a16:creationId xmlns:a16="http://schemas.microsoft.com/office/drawing/2014/main" id="{19D92A7A-4FCD-4A5B-1CA8-B044E7CD0EEB}"/>
              </a:ext>
            </a:extLst>
          </p:cNvPr>
          <p:cNvSpPr>
            <a:spLocks/>
          </p:cNvSpPr>
          <p:nvPr/>
        </p:nvSpPr>
        <p:spPr bwMode="auto">
          <a:xfrm>
            <a:off x="6894200" y="253059"/>
            <a:ext cx="4584620" cy="6882921"/>
          </a:xfrm>
          <a:custGeom>
            <a:avLst/>
            <a:gdLst>
              <a:gd name="T0" fmla="*/ 1496 w 1496"/>
              <a:gd name="T1" fmla="*/ 2266 h 2406"/>
              <a:gd name="T2" fmla="*/ 144 w 1496"/>
              <a:gd name="T3" fmla="*/ 1387 h 2406"/>
              <a:gd name="T4" fmla="*/ 972 w 1496"/>
              <a:gd name="T5" fmla="*/ 0 h 2406"/>
              <a:gd name="T6" fmla="*/ 517 w 1496"/>
              <a:gd name="T7" fmla="*/ 1292 h 2406"/>
              <a:gd name="T8" fmla="*/ 1496 w 1496"/>
              <a:gd name="T9" fmla="*/ 2266 h 2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96" h="2406">
                <a:moveTo>
                  <a:pt x="1496" y="2266"/>
                </a:moveTo>
                <a:cubicBezTo>
                  <a:pt x="895" y="2406"/>
                  <a:pt x="289" y="2013"/>
                  <a:pt x="144" y="1387"/>
                </a:cubicBezTo>
                <a:cubicBezTo>
                  <a:pt x="0" y="761"/>
                  <a:pt x="370" y="140"/>
                  <a:pt x="972" y="0"/>
                </a:cubicBezTo>
                <a:cubicBezTo>
                  <a:pt x="506" y="287"/>
                  <a:pt x="418" y="824"/>
                  <a:pt x="517" y="1292"/>
                </a:cubicBezTo>
                <a:cubicBezTo>
                  <a:pt x="616" y="1759"/>
                  <a:pt x="1092" y="2078"/>
                  <a:pt x="1496" y="2266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1" name="Freeform 6">
            <a:extLst>
              <a:ext uri="{FF2B5EF4-FFF2-40B4-BE49-F238E27FC236}">
                <a16:creationId xmlns:a16="http://schemas.microsoft.com/office/drawing/2014/main" id="{69986321-ACDA-69BF-B5E5-3ED2992AAFA2}"/>
              </a:ext>
            </a:extLst>
          </p:cNvPr>
          <p:cNvSpPr>
            <a:spLocks/>
          </p:cNvSpPr>
          <p:nvPr/>
        </p:nvSpPr>
        <p:spPr bwMode="auto">
          <a:xfrm>
            <a:off x="7054763" y="121083"/>
            <a:ext cx="3665152" cy="6685350"/>
          </a:xfrm>
          <a:custGeom>
            <a:avLst/>
            <a:gdLst>
              <a:gd name="T0" fmla="*/ 1121 w 1196"/>
              <a:gd name="T1" fmla="*/ 2337 h 2337"/>
              <a:gd name="T2" fmla="*/ 0 w 1196"/>
              <a:gd name="T3" fmla="*/ 1173 h 2337"/>
              <a:gd name="T4" fmla="*/ 1196 w 1196"/>
              <a:gd name="T5" fmla="*/ 0 h 2337"/>
              <a:gd name="T6" fmla="*/ 385 w 1196"/>
              <a:gd name="T7" fmla="*/ 1165 h 2337"/>
              <a:gd name="T8" fmla="*/ 1121 w 1196"/>
              <a:gd name="T9" fmla="*/ 2337 h 2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96" h="2337">
                <a:moveTo>
                  <a:pt x="1121" y="2337"/>
                </a:moveTo>
                <a:cubicBezTo>
                  <a:pt x="502" y="2337"/>
                  <a:pt x="0" y="1816"/>
                  <a:pt x="0" y="1173"/>
                </a:cubicBezTo>
                <a:cubicBezTo>
                  <a:pt x="0" y="530"/>
                  <a:pt x="577" y="0"/>
                  <a:pt x="1196" y="0"/>
                </a:cubicBezTo>
                <a:cubicBezTo>
                  <a:pt x="676" y="174"/>
                  <a:pt x="394" y="686"/>
                  <a:pt x="385" y="1165"/>
                </a:cubicBezTo>
                <a:cubicBezTo>
                  <a:pt x="377" y="1643"/>
                  <a:pt x="768" y="2062"/>
                  <a:pt x="1121" y="233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BDACFE45-14C4-C847-A74B-C658F459D11F}"/>
              </a:ext>
            </a:extLst>
          </p:cNvPr>
          <p:cNvSpPr>
            <a:spLocks/>
          </p:cNvSpPr>
          <p:nvPr/>
        </p:nvSpPr>
        <p:spPr bwMode="auto">
          <a:xfrm>
            <a:off x="8247671" y="5992767"/>
            <a:ext cx="3951656" cy="912483"/>
          </a:xfrm>
          <a:custGeom>
            <a:avLst/>
            <a:gdLst>
              <a:gd name="connsiteX0" fmla="*/ 3951656 w 3951656"/>
              <a:gd name="connsiteY0" fmla="*/ 23339 h 912483"/>
              <a:gd name="connsiteX1" fmla="*/ 3951656 w 3951656"/>
              <a:gd name="connsiteY1" fmla="*/ 870126 h 912483"/>
              <a:gd name="connsiteX2" fmla="*/ 3883160 w 3951656"/>
              <a:gd name="connsiteY2" fmla="*/ 878741 h 912483"/>
              <a:gd name="connsiteX3" fmla="*/ 292824 w 3951656"/>
              <a:gd name="connsiteY3" fmla="*/ 190760 h 912483"/>
              <a:gd name="connsiteX4" fmla="*/ 128648 w 3951656"/>
              <a:gd name="connsiteY4" fmla="*/ 84246 h 912483"/>
              <a:gd name="connsiteX5" fmla="*/ 137684 w 3951656"/>
              <a:gd name="connsiteY5" fmla="*/ 89834 h 912483"/>
              <a:gd name="connsiteX6" fmla="*/ 1967561 w 3951656"/>
              <a:gd name="connsiteY6" fmla="*/ 634138 h 912483"/>
              <a:gd name="connsiteX7" fmla="*/ 3907110 w 3951656"/>
              <a:gd name="connsiteY7" fmla="*/ 51841 h 912483"/>
              <a:gd name="connsiteX8" fmla="*/ 1788 w 3951656"/>
              <a:gd name="connsiteY8" fmla="*/ 1705 h 912483"/>
              <a:gd name="connsiteX9" fmla="*/ 35084 w 3951656"/>
              <a:gd name="connsiteY9" fmla="*/ 23544 h 912483"/>
              <a:gd name="connsiteX10" fmla="*/ 128648 w 3951656"/>
              <a:gd name="connsiteY10" fmla="*/ 84246 h 912483"/>
              <a:gd name="connsiteX11" fmla="*/ 69478 w 3951656"/>
              <a:gd name="connsiteY11" fmla="*/ 47651 h 912483"/>
              <a:gd name="connsiteX12" fmla="*/ 1788 w 3951656"/>
              <a:gd name="connsiteY12" fmla="*/ 1705 h 912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51656" h="912483">
                <a:moveTo>
                  <a:pt x="3951656" y="23339"/>
                </a:moveTo>
                <a:lnTo>
                  <a:pt x="3951656" y="870126"/>
                </a:lnTo>
                <a:lnTo>
                  <a:pt x="3883160" y="878741"/>
                </a:lnTo>
                <a:cubicBezTo>
                  <a:pt x="2603797" y="1006058"/>
                  <a:pt x="1271196" y="772302"/>
                  <a:pt x="292824" y="190760"/>
                </a:cubicBezTo>
                <a:lnTo>
                  <a:pt x="128648" y="84246"/>
                </a:lnTo>
                <a:lnTo>
                  <a:pt x="137684" y="89834"/>
                </a:lnTo>
                <a:cubicBezTo>
                  <a:pt x="427194" y="263431"/>
                  <a:pt x="1140932" y="628516"/>
                  <a:pt x="1967561" y="634138"/>
                </a:cubicBezTo>
                <a:cubicBezTo>
                  <a:pt x="2672902" y="585413"/>
                  <a:pt x="3120388" y="535400"/>
                  <a:pt x="3907110" y="51841"/>
                </a:cubicBezTo>
                <a:close/>
                <a:moveTo>
                  <a:pt x="1788" y="1705"/>
                </a:moveTo>
                <a:cubicBezTo>
                  <a:pt x="-4568" y="-3416"/>
                  <a:pt x="5907" y="2760"/>
                  <a:pt x="35084" y="23544"/>
                </a:cubicBezTo>
                <a:lnTo>
                  <a:pt x="128648" y="84246"/>
                </a:lnTo>
                <a:lnTo>
                  <a:pt x="69478" y="47651"/>
                </a:lnTo>
                <a:cubicBezTo>
                  <a:pt x="31331" y="23246"/>
                  <a:pt x="8144" y="6827"/>
                  <a:pt x="1788" y="170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3B80231-608B-45B5-5A85-78025E724FA8}"/>
              </a:ext>
            </a:extLst>
          </p:cNvPr>
          <p:cNvSpPr>
            <a:spLocks/>
          </p:cNvSpPr>
          <p:nvPr/>
        </p:nvSpPr>
        <p:spPr bwMode="auto">
          <a:xfrm>
            <a:off x="8749045" y="-46560"/>
            <a:ext cx="3450282" cy="1705230"/>
          </a:xfrm>
          <a:custGeom>
            <a:avLst/>
            <a:gdLst>
              <a:gd name="connsiteX0" fmla="*/ 2817826 w 3450282"/>
              <a:gd name="connsiteY0" fmla="*/ 3508 h 1705230"/>
              <a:gd name="connsiteX1" fmla="*/ 3187043 w 3450282"/>
              <a:gd name="connsiteY1" fmla="*/ 5362 h 1705230"/>
              <a:gd name="connsiteX2" fmla="*/ 3450282 w 3450282"/>
              <a:gd name="connsiteY2" fmla="*/ 31427 h 1705230"/>
              <a:gd name="connsiteX3" fmla="*/ 3450282 w 3450282"/>
              <a:gd name="connsiteY3" fmla="*/ 813102 h 1705230"/>
              <a:gd name="connsiteX4" fmla="*/ 3359144 w 3450282"/>
              <a:gd name="connsiteY4" fmla="*/ 777176 h 1705230"/>
              <a:gd name="connsiteX5" fmla="*/ 71357 w 3450282"/>
              <a:gd name="connsiteY5" fmla="*/ 1613074 h 1705230"/>
              <a:gd name="connsiteX6" fmla="*/ 1733056 w 3450282"/>
              <a:gd name="connsiteY6" fmla="*/ 205814 h 1705230"/>
              <a:gd name="connsiteX7" fmla="*/ 2817826 w 3450282"/>
              <a:gd name="connsiteY7" fmla="*/ 3508 h 1705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50282" h="1705230">
                <a:moveTo>
                  <a:pt x="2817826" y="3508"/>
                </a:moveTo>
                <a:cubicBezTo>
                  <a:pt x="2940060" y="-1712"/>
                  <a:pt x="3063065" y="-1116"/>
                  <a:pt x="3187043" y="5362"/>
                </a:cubicBezTo>
                <a:lnTo>
                  <a:pt x="3450282" y="31427"/>
                </a:lnTo>
                <a:lnTo>
                  <a:pt x="3450282" y="813102"/>
                </a:lnTo>
                <a:lnTo>
                  <a:pt x="3359144" y="777176"/>
                </a:lnTo>
                <a:cubicBezTo>
                  <a:pt x="2351528" y="400099"/>
                  <a:pt x="1006063" y="269223"/>
                  <a:pt x="71357" y="1613074"/>
                </a:cubicBezTo>
                <a:cubicBezTo>
                  <a:pt x="-260983" y="2090342"/>
                  <a:pt x="614005" y="576720"/>
                  <a:pt x="1733056" y="205814"/>
                </a:cubicBezTo>
                <a:cubicBezTo>
                  <a:pt x="2091360" y="87179"/>
                  <a:pt x="2451124" y="19168"/>
                  <a:pt x="2817826" y="350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21" name="1">
            <a:extLst>
              <a:ext uri="{FF2B5EF4-FFF2-40B4-BE49-F238E27FC236}">
                <a16:creationId xmlns:a16="http://schemas.microsoft.com/office/drawing/2014/main" id="{740690AA-0CDA-F420-BE12-510B931ED0C7}"/>
              </a:ext>
            </a:extLst>
          </p:cNvPr>
          <p:cNvSpPr txBox="1"/>
          <p:nvPr/>
        </p:nvSpPr>
        <p:spPr>
          <a:xfrm>
            <a:off x="896056" y="660980"/>
            <a:ext cx="5279886" cy="1046440"/>
          </a:xfrm>
          <a:prstGeom prst="rect">
            <a:avLst/>
          </a:prstGeom>
          <a:noFill/>
        </p:spPr>
        <p:txBody>
          <a:bodyPr wrap="square" anchor="b" anchorCtr="0">
            <a:normAutofit lnSpcReduction="10000"/>
          </a:bodyPr>
          <a:lstStyle/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Key Points: Engagement vs. Distraction</a:t>
            </a:r>
          </a:p>
        </p:txBody>
      </p:sp>
      <p:sp>
        <p:nvSpPr>
          <p:cNvPr id="22" name="2">
            <a:extLst>
              <a:ext uri="{FF2B5EF4-FFF2-40B4-BE49-F238E27FC236}">
                <a16:creationId xmlns:a16="http://schemas.microsoft.com/office/drawing/2014/main" id="{93D9ECE1-8AD1-28CD-6354-6A9F3F23A5F4}"/>
              </a:ext>
            </a:extLst>
          </p:cNvPr>
          <p:cNvSpPr txBox="1"/>
          <p:nvPr/>
        </p:nvSpPr>
        <p:spPr>
          <a:xfrm>
            <a:off x="1574804" y="2182022"/>
            <a:ext cx="4242936" cy="3693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Engaging with Participants Effectively</a:t>
            </a:r>
          </a:p>
        </p:txBody>
      </p:sp>
      <p:sp>
        <p:nvSpPr>
          <p:cNvPr id="23" name="3">
            <a:extLst>
              <a:ext uri="{FF2B5EF4-FFF2-40B4-BE49-F238E27FC236}">
                <a16:creationId xmlns:a16="http://schemas.microsoft.com/office/drawing/2014/main" id="{D89BF60A-1BBE-BFC8-D949-953769C77CC1}"/>
              </a:ext>
            </a:extLst>
          </p:cNvPr>
          <p:cNvSpPr/>
          <p:nvPr/>
        </p:nvSpPr>
        <p:spPr>
          <a:xfrm>
            <a:off x="1533288" y="2606534"/>
            <a:ext cx="4676335" cy="16998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Use direct questions and encourage participation to keep everyone involved and attentive during the meeting.</a:t>
            </a:r>
          </a:p>
        </p:txBody>
      </p:sp>
      <p:sp>
        <p:nvSpPr>
          <p:cNvPr id="24" name="4">
            <a:extLst>
              <a:ext uri="{FF2B5EF4-FFF2-40B4-BE49-F238E27FC236}">
                <a16:creationId xmlns:a16="http://schemas.microsoft.com/office/drawing/2014/main" id="{D595B833-FAB5-ABA8-3900-C98EE22A6B48}"/>
              </a:ext>
            </a:extLst>
          </p:cNvPr>
          <p:cNvSpPr txBox="1"/>
          <p:nvPr/>
        </p:nvSpPr>
        <p:spPr>
          <a:xfrm>
            <a:off x="1574803" y="4352292"/>
            <a:ext cx="4259264" cy="3693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Managing Distractions During Meetings</a:t>
            </a:r>
          </a:p>
        </p:txBody>
      </p:sp>
      <p:sp>
        <p:nvSpPr>
          <p:cNvPr id="25" name="5">
            <a:extLst>
              <a:ext uri="{FF2B5EF4-FFF2-40B4-BE49-F238E27FC236}">
                <a16:creationId xmlns:a16="http://schemas.microsoft.com/office/drawing/2014/main" id="{7F176693-9A1D-E460-1209-17C0F5BD63C7}"/>
              </a:ext>
            </a:extLst>
          </p:cNvPr>
          <p:cNvSpPr/>
          <p:nvPr/>
        </p:nvSpPr>
        <p:spPr>
          <a:xfrm>
            <a:off x="1533288" y="4776806"/>
            <a:ext cx="4850508" cy="16998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Minimize background noise and distractions by muting yourself when not speaking and closing unrelated applications.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194B88A-28DB-D240-B532-70D2EE5C6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59D409-3F73-CEF3-8338-D176A6750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CF456-40F5-4E05-9AB1-CE594D84E39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27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9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9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2" grpId="0"/>
      <p:bldP spid="23" grpId="0"/>
      <p:bldP spid="24" grpId="0"/>
      <p:bldP spid="25" grpId="0"/>
    </p:bldLst>
  </p:timing>
</p:sld>
</file>

<file path=ppt/theme/theme1.xml><?xml version="1.0" encoding="utf-8"?>
<a:theme xmlns:a="http://schemas.openxmlformats.org/drawingml/2006/main" name="Custom Design">
  <a:themeElements>
    <a:clrScheme name="Builder_Test">
      <a:dk1>
        <a:srgbClr val="000000"/>
      </a:dk1>
      <a:lt1>
        <a:srgbClr val="FFFFFF"/>
      </a:lt1>
      <a:dk2>
        <a:srgbClr val="313032"/>
      </a:dk2>
      <a:lt2>
        <a:srgbClr val="F2F2F2"/>
      </a:lt2>
      <a:accent1>
        <a:srgbClr val="3F51B5"/>
      </a:accent1>
      <a:accent2>
        <a:srgbClr val="9CAC21"/>
      </a:accent2>
      <a:accent3>
        <a:srgbClr val="D8D1B7"/>
      </a:accent3>
      <a:accent4>
        <a:srgbClr val="B6B19F"/>
      </a:accent4>
      <a:accent5>
        <a:srgbClr val="AED3CC"/>
      </a:accent5>
      <a:accent6>
        <a:srgbClr val="A5C8B9"/>
      </a:accent6>
      <a:hlink>
        <a:srgbClr val="FFFFFF"/>
      </a:hlink>
      <a:folHlink>
        <a:srgbClr val="FFFF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2493</TotalTime>
  <Words>622</Words>
  <Application>Microsoft Office PowerPoint</Application>
  <PresentationFormat>Widescreen</PresentationFormat>
  <Paragraphs>81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Aptos</vt:lpstr>
      <vt:lpstr>Aptos Display</vt:lpstr>
      <vt:lpstr>Arial</vt:lpstr>
      <vt:lpstr>Arial Black</vt:lpstr>
      <vt:lpstr>Calibri</vt:lpstr>
      <vt:lpstr>Fairwater Script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Anisa Patel</dc:creator>
  <cp:lastModifiedBy>John Bails</cp:lastModifiedBy>
  <cp:revision>85</cp:revision>
  <cp:lastPrinted>2025-01-29T22:05:08Z</cp:lastPrinted>
  <dcterms:created xsi:type="dcterms:W3CDTF">2018-03-21T15:54:16Z</dcterms:created>
  <dcterms:modified xsi:type="dcterms:W3CDTF">2025-01-29T22:15:46Z</dcterms:modified>
</cp:coreProperties>
</file>