
<file path=[Content_Types].xml><?xml version="1.0" encoding="utf-8"?>
<Types xmlns="http://schemas.openxmlformats.org/package/2006/content-types">
  <Default Extension="jpeg" ContentType="image/jpeg"/>
  <Default Extension="jpg&amp;ehk=qmKAyvNsnaX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1" r:id="rId2"/>
  </p:sldMasterIdLst>
  <p:notesMasterIdLst>
    <p:notesMasterId r:id="rId27"/>
  </p:notesMasterIdLst>
  <p:sldIdLst>
    <p:sldId id="336" r:id="rId3"/>
    <p:sldId id="259" r:id="rId4"/>
    <p:sldId id="260" r:id="rId5"/>
    <p:sldId id="269" r:id="rId6"/>
    <p:sldId id="283" r:id="rId7"/>
    <p:sldId id="285" r:id="rId8"/>
    <p:sldId id="287" r:id="rId9"/>
    <p:sldId id="288" r:id="rId10"/>
    <p:sldId id="338" r:id="rId11"/>
    <p:sldId id="331" r:id="rId12"/>
    <p:sldId id="339" r:id="rId13"/>
    <p:sldId id="337" r:id="rId14"/>
    <p:sldId id="340" r:id="rId15"/>
    <p:sldId id="341" r:id="rId16"/>
    <p:sldId id="342" r:id="rId17"/>
    <p:sldId id="332" r:id="rId18"/>
    <p:sldId id="343" r:id="rId19"/>
    <p:sldId id="301" r:id="rId20"/>
    <p:sldId id="344" r:id="rId21"/>
    <p:sldId id="345" r:id="rId22"/>
    <p:sldId id="308" r:id="rId23"/>
    <p:sldId id="346" r:id="rId24"/>
    <p:sldId id="347" r:id="rId25"/>
    <p:sldId id="348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20324F-FD29-4A12-B3D3-ADC36D7C4100}">
          <p14:sldIdLst>
            <p14:sldId id="336"/>
            <p14:sldId id="259"/>
            <p14:sldId id="260"/>
            <p14:sldId id="269"/>
            <p14:sldId id="283"/>
            <p14:sldId id="285"/>
            <p14:sldId id="287"/>
            <p14:sldId id="288"/>
            <p14:sldId id="338"/>
            <p14:sldId id="331"/>
            <p14:sldId id="339"/>
            <p14:sldId id="337"/>
            <p14:sldId id="340"/>
            <p14:sldId id="341"/>
            <p14:sldId id="342"/>
            <p14:sldId id="332"/>
            <p14:sldId id="343"/>
            <p14:sldId id="301"/>
            <p14:sldId id="344"/>
            <p14:sldId id="345"/>
            <p14:sldId id="308"/>
            <p14:sldId id="346"/>
            <p14:sldId id="347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lyn Riddle" initials="MR" lastIdx="3" clrIdx="0">
    <p:extLst>
      <p:ext uri="{19B8F6BF-5375-455C-9EA6-DF929625EA0E}">
        <p15:presenceInfo xmlns:p15="http://schemas.microsoft.com/office/powerpoint/2012/main" userId="c4237a0450eb9d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D53A3"/>
    <a:srgbClr val="F3B7B7"/>
    <a:srgbClr val="251F35"/>
    <a:srgbClr val="091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4660"/>
  </p:normalViewPr>
  <p:slideViewPr>
    <p:cSldViewPr>
      <p:cViewPr varScale="1">
        <p:scale>
          <a:sx n="92" d="100"/>
          <a:sy n="92" d="100"/>
        </p:scale>
        <p:origin x="77" y="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100" y="1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9E599B6C-3BC2-4A8B-8B22-12A08391CD5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59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349" y="4505660"/>
            <a:ext cx="5660378" cy="3687031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003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100" y="8893003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020AED7B-DEE2-4306-954C-DF1153F53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AED7B-DEE2-4306-954C-DF1153F537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9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D7B-DEE2-4306-954C-DF1153F537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1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s_flag_tit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958"/>
            <a:ext cx="9143999" cy="518255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958"/>
            <a:ext cx="9144000" cy="68589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8000"/>
                </a:scheme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" y="5181600"/>
            <a:ext cx="914399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5265057"/>
            <a:ext cx="7772400" cy="933450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6052461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15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267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57400" y="2286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48339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0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304801"/>
            <a:ext cx="990600" cy="5334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7162800" cy="53641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0" y="15240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0" y="23622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0" y="32004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0" y="40386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19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0480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43000"/>
            <a:ext cx="50292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92186"/>
            <a:ext cx="3048000" cy="22466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92186"/>
            <a:ext cx="50292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9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1" y="3505201"/>
            <a:ext cx="2514597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14700" y="3505201"/>
            <a:ext cx="2514597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72199" y="3505201"/>
            <a:ext cx="2514597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1" y="1219200"/>
            <a:ext cx="2514597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314699" y="1219200"/>
            <a:ext cx="25146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172200" y="1219200"/>
            <a:ext cx="25146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74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 flipH="1">
            <a:off x="1" y="5159829"/>
            <a:ext cx="914399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5265057"/>
            <a:ext cx="7772400" cy="933450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6052461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67187"/>
            <a:ext cx="7086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667000"/>
            <a:ext cx="7086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9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9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2838"/>
            <a:ext cx="3962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1"/>
            <a:ext cx="3962400" cy="381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112838"/>
            <a:ext cx="396395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1"/>
            <a:ext cx="3963957" cy="381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1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"/>
            <a:ext cx="2438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304800"/>
            <a:ext cx="5562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47801"/>
            <a:ext cx="2438400" cy="4114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267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57400" y="2286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48339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4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304801"/>
            <a:ext cx="990600" cy="5334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7162800" cy="53641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0" y="15240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0" y="23622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0" y="32004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0" y="40386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85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0480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43000"/>
            <a:ext cx="50292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92186"/>
            <a:ext cx="3048000" cy="22466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92186"/>
            <a:ext cx="50292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0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1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1" y="3505201"/>
            <a:ext cx="2514597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14700" y="3505201"/>
            <a:ext cx="2514597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72199" y="3505201"/>
            <a:ext cx="2514597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1" y="1219200"/>
            <a:ext cx="2514597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314699" y="1219200"/>
            <a:ext cx="25146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172200" y="1219200"/>
            <a:ext cx="25146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5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67187"/>
            <a:ext cx="7086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667000"/>
            <a:ext cx="7086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9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9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2838"/>
            <a:ext cx="3962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1"/>
            <a:ext cx="3962400" cy="381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112838"/>
            <a:ext cx="396395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1"/>
            <a:ext cx="3963957" cy="381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2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"/>
            <a:ext cx="2438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304800"/>
            <a:ext cx="5562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47801"/>
            <a:ext cx="2438400" cy="4114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ideo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media" Target="../media/media1.mp4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us_flag_slide.wmv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705600" y="0"/>
            <a:ext cx="243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6705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7000"/>
                </a:schemeClr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6705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7000"/>
                </a:schemeClr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705600" y="0"/>
            <a:ext cx="243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65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jpg&amp;ehk=qmKAyvNsnaX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11122025"/>
            <a:ext cx="1219200" cy="881901"/>
          </a:xfrm>
          <a:prstGeom prst="rect">
            <a:avLst/>
          </a:prstGeom>
        </p:spPr>
      </p:pic>
      <p:pic>
        <p:nvPicPr>
          <p:cNvPr id="7" name="Picture 6" descr="De Digitale Archivaris: juni 2009"/>
          <p:cNvPicPr/>
          <p:nvPr/>
        </p:nvPicPr>
        <p:blipFill>
          <a:blip r:embed="rId6"/>
          <a:stretch>
            <a:fillRect/>
          </a:stretch>
        </p:blipFill>
        <p:spPr>
          <a:xfrm>
            <a:off x="1219200" y="228599"/>
            <a:ext cx="6781800" cy="4634589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resenterMediaLo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18519"/>
          <a:stretch/>
        </p:blipFill>
        <p:spPr>
          <a:xfrm>
            <a:off x="-76200" y="5254445"/>
            <a:ext cx="9167037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324100" y="533400"/>
            <a:ext cx="4572000" cy="37651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4000" b="1" kern="1400" dirty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VIRGINIA FEDERATION OF</a:t>
            </a:r>
            <a:endParaRPr lang="en-US" sz="4400" kern="1400" dirty="0">
              <a:solidFill>
                <a:srgbClr val="595959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NARFE (VFN)</a:t>
            </a:r>
          </a:p>
          <a:p>
            <a:pPr algn="ctr"/>
            <a:r>
              <a:rPr lang="en-US" sz="4000" b="1" dirty="0">
                <a:latin typeface="Cambria" panose="02040503050406030204" pitchFamily="18" charset="0"/>
                <a:cs typeface="Times New Roman" panose="02020603050405020304" pitchFamily="18" charset="0"/>
              </a:rPr>
              <a:t>2023 </a:t>
            </a:r>
          </a:p>
          <a:p>
            <a:pPr algn="ctr"/>
            <a:r>
              <a:rPr lang="en-US" sz="4000" b="1" dirty="0">
                <a:latin typeface="Cambria" panose="02040503050406030204" pitchFamily="18" charset="0"/>
                <a:cs typeface="Times New Roman" panose="02020603050405020304" pitchFamily="18" charset="0"/>
              </a:rPr>
              <a:t>MEMORIAL SERVICE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10200"/>
            <a:ext cx="1219200" cy="121249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5120209"/>
            <a:ext cx="5257800" cy="9334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VFN</a:t>
            </a:r>
            <a:r>
              <a:rPr lang="en-US"/>
              <a:t> </a:t>
            </a:r>
            <a:r>
              <a:rPr lang="en-US" dirty="0">
                <a:solidFill>
                  <a:srgbClr val="1D53A3"/>
                </a:solidFill>
              </a:rPr>
              <a:t>HONORING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OUR </a:t>
            </a:r>
            <a:r>
              <a:rPr lang="en-US" dirty="0">
                <a:solidFill>
                  <a:srgbClr val="FF0000"/>
                </a:solidFill>
              </a:rPr>
              <a:t>OWN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ACE3293-9B20-48AA-A8F6-9611F16F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" y="5416911"/>
            <a:ext cx="1219200" cy="121249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17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172200"/>
          </a:xfrm>
        </p:spPr>
        <p:txBody>
          <a:bodyPr/>
          <a:lstStyle/>
          <a:p>
            <a:pPr algn="ctr"/>
            <a:r>
              <a:rPr lang="en-US" dirty="0"/>
              <a:t>    </a:t>
            </a: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800" b="1" dirty="0">
                <a:latin typeface="Rockwell Condensed" panose="02060603050405020104" pitchFamily="18" charset="0"/>
              </a:rPr>
              <a:t>AREA</a:t>
            </a:r>
            <a:r>
              <a:rPr lang="en-US" sz="4800" b="1" dirty="0">
                <a:latin typeface="Baskerville Old Face" panose="02020602080505020303" pitchFamily="18" charset="0"/>
              </a:rPr>
              <a:t> </a:t>
            </a:r>
            <a:r>
              <a:rPr lang="en-US" sz="4800" b="1" dirty="0">
                <a:latin typeface="Rockwell Condensed" panose="02060603050405020104" pitchFamily="18" charset="0"/>
              </a:rPr>
              <a:t>IV</a:t>
            </a:r>
          </a:p>
          <a:p>
            <a:pPr algn="ctr"/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Graylin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Taylor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Area Vice President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83879-610B-48D0-ABD3-57C21DE23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90600"/>
            <a:ext cx="1968197" cy="16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7174D-066A-2A06-EB52-7DC92154D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E637A-61DF-C8D3-5446-4D8B4735179C}"/>
              </a:ext>
            </a:extLst>
          </p:cNvPr>
          <p:cNvSpPr txBox="1"/>
          <p:nvPr/>
        </p:nvSpPr>
        <p:spPr>
          <a:xfrm>
            <a:off x="2277688" y="977047"/>
            <a:ext cx="4885112" cy="5386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1293 - Churchland/Portsmouth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Geraldine Budd		 Henry Stafford   Catherine Jean Gay Woodward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Chapter 1697 - Brentwood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Ella J. Anderson		Florence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Claggion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Lois W. Broadnax		W. Fay Graham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Geraldine Budd		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Rorie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N. Wilson			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1743 - Suffolk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Emery Nichols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1600" b="1" u="sng" dirty="0"/>
              <a:t>MOMENT OF SILENCE</a:t>
            </a:r>
            <a:endParaRPr lang="en-US" sz="1600" dirty="0"/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543B3-B21D-4C1D-B412-376052336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                       </a:t>
            </a:r>
          </a:p>
          <a:p>
            <a:endParaRPr lang="en-US" sz="4000" dirty="0"/>
          </a:p>
          <a:p>
            <a:r>
              <a:rPr lang="en-US" sz="4000" dirty="0"/>
              <a:t>		     </a:t>
            </a:r>
          </a:p>
          <a:p>
            <a:r>
              <a:rPr lang="en-US" sz="5400" b="1" dirty="0">
                <a:latin typeface="Baskerville Old Face" panose="02020602080505020303" pitchFamily="18" charset="0"/>
              </a:rPr>
              <a:t>		    AREA VII			</a:t>
            </a:r>
            <a:r>
              <a:rPr lang="en-US" sz="4000" b="1" dirty="0"/>
              <a:t>                     		     </a:t>
            </a:r>
            <a:r>
              <a:rPr lang="en-US" sz="4000" b="1" dirty="0">
                <a:latin typeface="Baskerville Old Face" panose="02020602080505020303" pitchFamily="18" charset="0"/>
              </a:rPr>
              <a:t>Luther Santiful</a:t>
            </a:r>
          </a:p>
          <a:p>
            <a:r>
              <a:rPr lang="en-US" sz="4000" b="1" dirty="0">
                <a:latin typeface="Baskerville Old Face" panose="02020602080505020303" pitchFamily="18" charset="0"/>
              </a:rPr>
              <a:t>		Area Vice President</a:t>
            </a:r>
          </a:p>
          <a:p>
            <a:endParaRPr lang="en-US" sz="4000" b="1" dirty="0"/>
          </a:p>
          <a:p>
            <a:endParaRPr lang="en-US" sz="4000" b="1" dirty="0"/>
          </a:p>
          <a:p>
            <a:endParaRPr lang="en-US" sz="4000" b="1" dirty="0"/>
          </a:p>
          <a:p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5386D-A591-4FE0-8FE6-56F3CC6B1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90600"/>
            <a:ext cx="169734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F1150-B532-2EBF-9E91-13649F75D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29ECC-635E-9F03-6563-A964A394EDEA}"/>
              </a:ext>
            </a:extLst>
          </p:cNvPr>
          <p:cNvSpPr txBox="1"/>
          <p:nvPr/>
        </p:nvSpPr>
        <p:spPr>
          <a:xfrm>
            <a:off x="1866900" y="326484"/>
            <a:ext cx="5410200" cy="588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111- Roanoke Valley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Richard G. Ara		Betty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Moomaw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Lillian Black		Jerry L. Mullins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Janice D.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Boitnotte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Lois R. Overstreet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Janice K. Burks		James Rademacher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S. Campbell	Betty Riley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Virginia Fitzgerald		Maurice D. Ruddle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Freddie L. Hartman	John Michael St Clair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 W. Hawkins	Louis R.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Sheckler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Clarence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Hodnett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Crowell T. Smith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W. Horning	Juanita R. Stanley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Claude Humbert, Jr. 	Kenneth Bob Thomas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Emily M. Jones		Helen Thompson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Etta Lane		Frank D. West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 T. McFarland	Albert E. Winfield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Thelma E. Meadow	Cecil Wilkinson, Sr.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marR="0" indent="4572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Andrew H. Wright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79AEC-D795-240B-B76B-CAF8F1571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1428A-AE8E-D2BE-CF49-A414EC1FB80B}"/>
              </a:ext>
            </a:extLst>
          </p:cNvPr>
          <p:cNvSpPr txBox="1"/>
          <p:nvPr/>
        </p:nvSpPr>
        <p:spPr>
          <a:xfrm>
            <a:off x="1905000" y="1036320"/>
            <a:ext cx="5045824" cy="4847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135 -Charlottesville/Albemarle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Beverly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Clubbs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Marguerite M. Shepherd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Ernest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Gheen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Frederick M.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Shillinger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Beverly C. Hemmer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164 – Harrisonburg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Early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Richard C. Taylor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Peggy A. Graham	        Leon R. Waters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 A. Johnson	        Richard I. Williams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R. Layman       Benjamin J. Zimmerman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Nancy L.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MacAllister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D518A-2961-4D18-7869-2ABF1F346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2FBD8-105F-394F-E506-F5C98C827B76}"/>
              </a:ext>
            </a:extLst>
          </p:cNvPr>
          <p:cNvSpPr txBox="1"/>
          <p:nvPr/>
        </p:nvSpPr>
        <p:spPr>
          <a:xfrm>
            <a:off x="1905000" y="504496"/>
            <a:ext cx="4961312" cy="7233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180 – Winchester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 E.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Bagby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Nancy A. Ishmael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 J.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Bennsky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Jack L. Lake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Georgia R. Boswell	Leon W. Moroney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 S. Brown		Joseph S.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Reiff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 J. Brown		Skip Royston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 L. Burnett		Barbara A. Seldon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E. Cox		Suzanne Webb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J. Devlin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1793 - Page Valley/Luray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Ernest Richard Blevins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2358 – Shenandoah County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Gloria H. Mette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1800" b="1" u="sng" dirty="0"/>
              <a:t>MOMENT OF SILENCE</a:t>
            </a:r>
            <a:endParaRPr lang="en-US" dirty="0"/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6172200"/>
          </a:xfrm>
        </p:spPr>
        <p:txBody>
          <a:bodyPr/>
          <a:lstStyle/>
          <a:p>
            <a:pPr algn="ctr"/>
            <a:r>
              <a:rPr lang="en-US" dirty="0"/>
              <a:t>    </a:t>
            </a: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800" b="1" dirty="0">
                <a:latin typeface="Rockwell Condensed" panose="02060603050405020104" pitchFamily="18" charset="0"/>
              </a:rPr>
              <a:t> AREA</a:t>
            </a:r>
            <a:r>
              <a:rPr lang="en-US" sz="4800" b="1" dirty="0">
                <a:latin typeface="Baskerville Old Face" panose="02020602080505020303" pitchFamily="18" charset="0"/>
              </a:rPr>
              <a:t> VIII</a:t>
            </a:r>
            <a:endParaRPr lang="en-US" sz="4800" b="1" dirty="0">
              <a:latin typeface="Rockwell Condensed" panose="02060603050405020104" pitchFamily="18" charset="0"/>
            </a:endParaRP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Leslie Ravenell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Area Vice President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ACDD3-F5B6-48F4-BB6C-37919427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143000"/>
            <a:ext cx="2057400" cy="167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D1423-840D-CEFD-415A-7903B1F3B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C3543-F1E7-F943-FD18-EB6B594A49B4}"/>
              </a:ext>
            </a:extLst>
          </p:cNvPr>
          <p:cNvSpPr txBox="1"/>
          <p:nvPr/>
        </p:nvSpPr>
        <p:spPr>
          <a:xfrm>
            <a:off x="2277688" y="1297776"/>
            <a:ext cx="4588624" cy="5861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90 – Fredericksburg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Larry D. Bernard		Francis T.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Kutt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Francis C.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Brda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Leon M. Shiner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010150" algn="l"/>
              </a:tabLs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595 - Colonial Beach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0101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J.C. Hotter                 Mary Norton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0101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Richard Post             Jack Short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010150" algn="l"/>
              </a:tabLs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1549 – Fauquier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McConahy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Shirley Soule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2112 – Caroline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Deaths Reported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1800" b="1" u="sng" dirty="0"/>
              <a:t>MOMENT OF SILENCE</a:t>
            </a:r>
            <a:endParaRPr lang="en-US" dirty="0"/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172200"/>
          </a:xfrm>
        </p:spPr>
        <p:txBody>
          <a:bodyPr/>
          <a:lstStyle/>
          <a:p>
            <a:pPr algn="ctr"/>
            <a:r>
              <a:rPr lang="en-US" dirty="0"/>
              <a:t>    </a:t>
            </a: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800" b="1" dirty="0">
                <a:latin typeface="Rockwell Condensed" panose="02060603050405020104" pitchFamily="18" charset="0"/>
              </a:rPr>
              <a:t> AREA</a:t>
            </a:r>
            <a:r>
              <a:rPr lang="en-US" sz="4800" b="1" dirty="0">
                <a:latin typeface="Baskerville Old Face" panose="02020602080505020303" pitchFamily="18" charset="0"/>
              </a:rPr>
              <a:t> IX</a:t>
            </a:r>
            <a:endParaRPr lang="en-US" sz="4800" b="1" dirty="0">
              <a:latin typeface="Rockwell Condensed" panose="02060603050405020104" pitchFamily="18" charset="0"/>
            </a:endParaRP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James Little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Area Vice President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AAEFB-A3A1-421E-B6D3-6D9C3AB78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143000"/>
            <a:ext cx="1905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5D97D4-1C8A-59AC-B3A3-AC8C21E2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72000"/>
          </a:xfrm>
        </p:spPr>
        <p:txBody>
          <a:bodyPr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356 - Manassas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Ronald C. Bantom	Norman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Kuehnie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Doris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Bittoff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Clarence Pigg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John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Ficeral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Joseph A. Powell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893 - Springfield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marR="0" indent="-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Ruth E. Arthur	 	Roy M. Shibuya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marR="0" indent="-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Joseph Bush			Jan B.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Vanderstaay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John W. Lynn			Laura Varner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 Michael B. Miller		Dianne Walker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marR="0" indent="-1371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Alphonse G.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Santarelli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172200"/>
          </a:xfrm>
        </p:spPr>
        <p:txBody>
          <a:bodyPr/>
          <a:lstStyle/>
          <a:p>
            <a:pPr algn="ctr"/>
            <a:r>
              <a:rPr lang="en-US" dirty="0"/>
              <a:t>    </a:t>
            </a: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800" b="1" dirty="0">
                <a:latin typeface="Baskerville Old Face" panose="02020602080505020303" pitchFamily="18" charset="0"/>
              </a:rPr>
              <a:t> </a:t>
            </a:r>
            <a:r>
              <a:rPr lang="en-US" sz="4800" b="1" dirty="0">
                <a:latin typeface="Rockwell Condensed" panose="02060603050405020104" pitchFamily="18" charset="0"/>
              </a:rPr>
              <a:t>AREA </a:t>
            </a:r>
            <a:r>
              <a:rPr lang="en-US" sz="4800" b="1" dirty="0">
                <a:latin typeface="Script MT Bold" panose="03040602040607080904" pitchFamily="66" charset="0"/>
              </a:rPr>
              <a:t> </a:t>
            </a:r>
            <a:r>
              <a:rPr lang="en-US" sz="4800" b="1" dirty="0">
                <a:latin typeface="Rockwell Condensed" panose="02060603050405020104" pitchFamily="18" charset="0"/>
              </a:rPr>
              <a:t>I</a:t>
            </a:r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5400" b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Marilyn Riddle</a:t>
            </a:r>
            <a:endParaRPr lang="en-US" sz="5400" dirty="0"/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Vice President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AE26E-75C6-434A-870B-0B1DBA0B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90600"/>
            <a:ext cx="2045267" cy="17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F67C4-55BF-C319-A93F-676A76E94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0DB05-69C5-6745-B852-73789FDB788D}"/>
              </a:ext>
            </a:extLst>
          </p:cNvPr>
          <p:cNvSpPr txBox="1"/>
          <p:nvPr/>
        </p:nvSpPr>
        <p:spPr>
          <a:xfrm>
            <a:off x="2091344" y="914400"/>
            <a:ext cx="4961312" cy="569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1159 - Annandale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Bazylewicz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Darlene Shields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H.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Claitor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Mark E.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Shoob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 Drago 		Elizabeth Tell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Bradford G.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Lampshire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Myrtle Padgett		Rob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Walkington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Louise Samuel		Roy Williams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1270 - Woodbridge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Benson		Steve Dixon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 Marie Christensen	Laurence Gulick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Harry Cummings		Kevin Raymond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Charlie Trussell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1600" b="1" u="sng" dirty="0"/>
              <a:t>MOMENT OF SILENCE</a:t>
            </a:r>
            <a:endParaRPr lang="en-US" sz="1600" dirty="0"/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172200"/>
          </a:xfrm>
        </p:spPr>
        <p:txBody>
          <a:bodyPr/>
          <a:lstStyle/>
          <a:p>
            <a:pPr algn="ctr"/>
            <a:r>
              <a:rPr lang="en-US" dirty="0"/>
              <a:t>    </a:t>
            </a: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800" b="1" dirty="0">
                <a:latin typeface="Rockwell Condensed" panose="02060603050405020104" pitchFamily="18" charset="0"/>
              </a:rPr>
              <a:t>AREA</a:t>
            </a:r>
            <a:r>
              <a:rPr lang="en-US" sz="4800" b="1" dirty="0">
                <a:latin typeface="Baskerville Old Face" panose="02020602080505020303" pitchFamily="18" charset="0"/>
              </a:rPr>
              <a:t> </a:t>
            </a:r>
            <a:r>
              <a:rPr lang="en-US" sz="4800" b="1" dirty="0">
                <a:latin typeface="Rockwell Condensed" panose="02060603050405020104" pitchFamily="18" charset="0"/>
              </a:rPr>
              <a:t>X</a:t>
            </a:r>
          </a:p>
          <a:p>
            <a:pPr algn="ctr"/>
            <a:r>
              <a:rPr lang="en-US" sz="4800" b="1" dirty="0">
                <a:latin typeface="Baskerville Old Face" panose="02020602080505020303" pitchFamily="18" charset="0"/>
              </a:rPr>
              <a:t>Theodore Pasek</a:t>
            </a:r>
          </a:p>
          <a:p>
            <a:pPr algn="ctr"/>
            <a:r>
              <a:rPr lang="en-US" sz="4800" b="1" dirty="0">
                <a:latin typeface="Baskerville Old Face" panose="02020602080505020303" pitchFamily="18" charset="0"/>
              </a:rPr>
              <a:t>Area Vice President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11954-38EF-425C-AAA6-C934EA78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914400"/>
            <a:ext cx="206023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0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5B470-7DC1-3DB7-E481-49CF537F5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2ABA1-3DB0-D9B1-1391-8C9B721DB1C2}"/>
              </a:ext>
            </a:extLst>
          </p:cNvPr>
          <p:cNvSpPr txBox="1"/>
          <p:nvPr/>
        </p:nvSpPr>
        <p:spPr>
          <a:xfrm>
            <a:off x="1866900" y="1376658"/>
            <a:ext cx="5410200" cy="4414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7- Arlington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Richard L. Barr		William H. Sager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Joan P. Burroughs	Louise N. Samuel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H. Frank	              John Thomas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Sprott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Bernardo Giuliano	Richard P. Stephenson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 N. Grigsby 		       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Lyon 		Consuelo A. Stone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Carol Mason	Wayne J.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Tannahill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 Meek		Joseph F. Wheeler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Joseph E. Russell	Susan M. Williams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489- McLean/Great Falls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Deaths Reported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F12ED-286D-5EB8-E5FE-5B8D011B7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445E3-CFB4-DEA8-392E-574FFC124C05}"/>
              </a:ext>
            </a:extLst>
          </p:cNvPr>
          <p:cNvSpPr txBox="1"/>
          <p:nvPr/>
        </p:nvSpPr>
        <p:spPr>
          <a:xfrm>
            <a:off x="2057400" y="653625"/>
            <a:ext cx="5181600" cy="6223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737- Fairfax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Walter Bowland		Sam Fisher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 Bowers		Jane Marie Peterson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Brotton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Preston Pierce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Crawford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1116 - Vienna/Oakton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Chettie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Philip Cohen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Marian Reeves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1241 - Dulles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Ronald L.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Strelow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1665 - Metro Northern Virginia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Burt Bostwick</a:t>
            </a:r>
          </a:p>
          <a:p>
            <a:pPr algn="ctr"/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n-US" sz="1800" b="1" u="sng" dirty="0"/>
              <a:t>MOMENT OF SILENCE</a:t>
            </a:r>
            <a:endParaRPr lang="en-US" sz="1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08AA3-CDC5-1687-CDF5-530AC115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National Only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BABB-C2EB-BEA3-FACC-5B34933CC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53000"/>
          </a:xfrm>
        </p:spPr>
        <p:txBody>
          <a:bodyPr>
            <a:normAutofit fontScale="25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Gwendolyn E Allen		Donald J Moore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George Bagley		Leon W Moroney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Frederick P Boltz		Robert B Odell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Annelle B Boyd		Tammy Phillips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Douglas S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Brogden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Dawn L Price		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Geneva Burns		Richard K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Reiland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Thomas Clements		Virginia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Rettgers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Shirley A Cornwell		L Dale Rice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James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Crosswell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David Rogers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Richard L Custer		Helen C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Rohrbaugh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Gregorio R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Delo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Santos		Geraldine Rosenfeld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Frank J Di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Lustro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Edythe T Sanders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Edwin Dukes		Ruby M Schmitz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Reva Edwards		Jack C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Seigle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Joyce Henry		Wanda M Sherwin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James A Higgins		Leon M Shiner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Jerome S Johnson		John S Short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George C Knapp		Jack W Smith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Julia L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Kroos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Rena Stephens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John W Lynn		Beatrice S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Suskin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Michael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Marrone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Kenneth G Thomas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Delores E Mason		Maple N Woodson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Donald R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Matney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Mary C Wright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Robert S </a:t>
            </a:r>
            <a:r>
              <a:rPr lang="en-US" sz="5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Melvins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Robert A Miller</a:t>
            </a:r>
          </a:p>
          <a:p>
            <a:endParaRPr 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sz="6400" b="1" u="sng" dirty="0"/>
              <a:t>MOMENT OF SILENCE</a:t>
            </a:r>
            <a:endParaRPr lang="en-US" sz="6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8229600" cy="1249362"/>
          </a:xfrm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br>
              <a:rPr lang="en-US" b="1" u="sng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685800"/>
            <a:ext cx="7391400" cy="5334000"/>
          </a:xfrm>
        </p:spPr>
        <p:txBody>
          <a:bodyPr>
            <a:normAutofit fontScale="92500" lnSpcReduction="2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682 – Peninsula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Arlene M. Anderson	Marie </a:t>
            </a:r>
            <a:r>
              <a:rPr lang="en-US" sz="1800" b="1" dirty="0" err="1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D’arc</a:t>
            </a: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Bruneau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Jeremiah F. </a:t>
            </a:r>
            <a:r>
              <a:rPr lang="en-US" sz="1800" b="1" dirty="0" err="1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Creedon</a:t>
            </a: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Prothro Roma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Peggy M. </a:t>
            </a:r>
            <a:r>
              <a:rPr lang="en-US" sz="1800" b="1" dirty="0" err="1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Delaura</a:t>
            </a: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Lewis B. Thurston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Carolyn Leduc		Lorraine White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 L. </a:t>
            </a:r>
            <a:r>
              <a:rPr lang="en-US" sz="1800" b="1" dirty="0" err="1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Raup</a:t>
            </a: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Thomas J. </a:t>
            </a:r>
            <a:r>
              <a:rPr lang="en-US" sz="1800" b="1" dirty="0" err="1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Yager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Brenda Zehnder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685 - Williamsburg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Jean W. Banks		Christian Pascale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 Mae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Schintzel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1757- Middle Peninsula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Bernice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Geddings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Al Neal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 Mitchell			Gordon Riley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1823 - Northern Neck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Deloris Lewis			BJ Thomas McMillan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 OF SILENCE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457200" algn="l"/>
                <a:tab pos="4114800" algn="l"/>
              </a:tabLst>
            </a:pPr>
            <a:endParaRPr lang="en-US" sz="1600" dirty="0"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172200"/>
          </a:xfrm>
        </p:spPr>
        <p:txBody>
          <a:bodyPr/>
          <a:lstStyle/>
          <a:p>
            <a:pPr algn="ctr"/>
            <a:r>
              <a:rPr lang="en-US" dirty="0"/>
              <a:t>    </a:t>
            </a: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800" b="1" dirty="0">
                <a:latin typeface="Rockwell Condensed" panose="02060603050405020104" pitchFamily="18" charset="0"/>
              </a:rPr>
              <a:t>AREA</a:t>
            </a:r>
            <a:r>
              <a:rPr lang="en-US" sz="4800" b="1" dirty="0">
                <a:latin typeface="Baskerville Old Face" panose="02020602080505020303" pitchFamily="18" charset="0"/>
              </a:rPr>
              <a:t> </a:t>
            </a:r>
            <a:r>
              <a:rPr lang="en-US" sz="4800" b="1" dirty="0">
                <a:latin typeface="Rockwell Condensed" panose="02060603050405020104" pitchFamily="18" charset="0"/>
              </a:rPr>
              <a:t>II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Julia Hobbs, Betty Warren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 Area Vice Presidents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9BA6D-D795-469C-9929-E3554857D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990600"/>
            <a:ext cx="1981200" cy="16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527C00-15BC-6808-450C-6F1167C0D331}"/>
              </a:ext>
            </a:extLst>
          </p:cNvPr>
          <p:cNvSpPr txBox="1"/>
          <p:nvPr/>
        </p:nvSpPr>
        <p:spPr>
          <a:xfrm>
            <a:off x="2209800" y="1752600"/>
            <a:ext cx="4588624" cy="421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5 - Metro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A. Guillot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66 - Tidewater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Betty Miller		Harold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Pattee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Chauncey L. Jackson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974 - Virginia Beach (Bayside)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Louise Anderson	Floyd F. Jackson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Betty Stipes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457200" y="1273096"/>
            <a:ext cx="8382000" cy="6194504"/>
          </a:xfrm>
        </p:spPr>
        <p:txBody>
          <a:bodyPr>
            <a:normAutofit fontScale="975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1827 – Virginia Beach (Seaside)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Betty R. Atkinson		Kenneth C.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Gimbert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John R. Barnes 		Samuel C.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Lattuca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Joseph P. San Clemente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3709780"/>
            <a:ext cx="86753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MOMENT OF SILENCE</a:t>
            </a:r>
          </a:p>
          <a:p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4E952C-2B42-44B9-A5C1-36CF47AC122F}"/>
              </a:ext>
            </a:extLst>
          </p:cNvPr>
          <p:cNvSpPr/>
          <p:nvPr/>
        </p:nvSpPr>
        <p:spPr>
          <a:xfrm>
            <a:off x="-1049058" y="57144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172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    </a:t>
            </a: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endParaRPr lang="en-US" sz="4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800" b="1" dirty="0">
                <a:latin typeface="Rockwell Condensed" panose="02060603050405020104" pitchFamily="18" charset="0"/>
              </a:rPr>
              <a:t>AREA</a:t>
            </a:r>
            <a:r>
              <a:rPr lang="en-US" sz="4800" b="1" dirty="0">
                <a:latin typeface="Baskerville Old Face" panose="02020602080505020303" pitchFamily="18" charset="0"/>
              </a:rPr>
              <a:t> </a:t>
            </a:r>
            <a:r>
              <a:rPr lang="en-US" sz="4800" b="1" dirty="0">
                <a:latin typeface="Rockwell Condensed" panose="02060603050405020104" pitchFamily="18" charset="0"/>
              </a:rPr>
              <a:t>III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Wynn Hasty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Area Vice President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1ACEE-5D92-4669-BECA-26D3FE17E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295400"/>
            <a:ext cx="179151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6858000"/>
          </a:xfrm>
        </p:spPr>
        <p:txBody>
          <a:bodyPr>
            <a:normAutofit fontScale="97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457200" algn="l"/>
                <a:tab pos="4114800" algn="l"/>
              </a:tabLst>
            </a:pPr>
            <a:endParaRPr lang="en-US" sz="2900" b="1" u="sng" dirty="0"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457200" algn="l"/>
                <a:tab pos="4114800" algn="l"/>
              </a:tabLst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61061-5D71-6AE4-3EFF-36F233DCCAC8}"/>
              </a:ext>
            </a:extLst>
          </p:cNvPr>
          <p:cNvSpPr txBox="1"/>
          <p:nvPr/>
        </p:nvSpPr>
        <p:spPr>
          <a:xfrm>
            <a:off x="2209800" y="1295400"/>
            <a:ext cx="5266112" cy="5109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28 – Petersburg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 W.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McMurchy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Elizabeth R.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Piecek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60 – Richmond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Julia T. Brown		Janice E. Pritchard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Shirley T. Irving		J. Wayne Thomas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1727 - Tuckahoe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aths reported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2065 - Louisa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Lucille Andrews		Paul Brown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F. Martin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25F9F-4851-2C6F-5199-670528F41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2080 – Piedmont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Robert T. Amos		Charles F. Waterfield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Betty Pearson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Chapte</a:t>
            </a:r>
            <a:r>
              <a:rPr lang="en-US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2265 – Midlothian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James Bradley		Virginia C. Mohler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Selma T. Gardner		William White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Jennie N.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Lekacos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u="sng" dirty="0"/>
              <a:t>MOMENT OF SILENCE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9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erMedia.com Animated Them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Them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11311</TotalTime>
  <Words>1368</Words>
  <Application>Microsoft Office PowerPoint</Application>
  <PresentationFormat>On-screen Show (4:3)</PresentationFormat>
  <Paragraphs>291</Paragraphs>
  <Slides>24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Arial Black</vt:lpstr>
      <vt:lpstr>Arial Nova Light</vt:lpstr>
      <vt:lpstr>Arial Rounded MT Bold</vt:lpstr>
      <vt:lpstr>Baskerville Old Face</vt:lpstr>
      <vt:lpstr>Calibri</vt:lpstr>
      <vt:lpstr>Cambria</vt:lpstr>
      <vt:lpstr>Franklin Gothic Heavy</vt:lpstr>
      <vt:lpstr>Rockwell Condensed</vt:lpstr>
      <vt:lpstr>Script MT Bold</vt:lpstr>
      <vt:lpstr>Times New Roman</vt:lpstr>
      <vt:lpstr>PresenterMedia.com Animated Theme</vt:lpstr>
      <vt:lpstr>PresenterMedia.com Static Theme</vt:lpstr>
      <vt:lpstr>VFN HONORING OUR OWN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Only Members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Earth</dc:title>
  <dc:creator>John Bails</dc:creator>
  <cp:lastModifiedBy>Stan Palen</cp:lastModifiedBy>
  <cp:revision>441</cp:revision>
  <cp:lastPrinted>2021-09-21T23:32:34Z</cp:lastPrinted>
  <dcterms:created xsi:type="dcterms:W3CDTF">2010-11-24T18:19:10Z</dcterms:created>
  <dcterms:modified xsi:type="dcterms:W3CDTF">2023-03-23T00:18:27Z</dcterms:modified>
</cp:coreProperties>
</file>